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57" r:id="rId6"/>
    <p:sldId id="258" r:id="rId7"/>
    <p:sldId id="259" r:id="rId8"/>
    <p:sldId id="260" r:id="rId9"/>
    <p:sldId id="280" r:id="rId10"/>
    <p:sldId id="279" r:id="rId11"/>
    <p:sldId id="281" r:id="rId12"/>
    <p:sldId id="278"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D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2A74B9-CF65-4EBF-A6E0-AC516207A5E6}" v="3" dt="2023-06-24T14:13:10.966"/>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1" autoAdjust="0"/>
  </p:normalViewPr>
  <p:slideViewPr>
    <p:cSldViewPr snapToGrid="0">
      <p:cViewPr varScale="1">
        <p:scale>
          <a:sx n="114" d="100"/>
          <a:sy n="114" d="100"/>
        </p:scale>
        <p:origin x="474" y="102"/>
      </p:cViewPr>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nuel St Jour" userId="2ad94a353a7bf329" providerId="LiveId" clId="{7C2A74B9-CF65-4EBF-A6E0-AC516207A5E6}"/>
    <pc:docChg chg="undo custSel addSld delSld modSld">
      <pc:chgData name="Emmanuel St Jour" userId="2ad94a353a7bf329" providerId="LiveId" clId="{7C2A74B9-CF65-4EBF-A6E0-AC516207A5E6}" dt="2023-06-24T15:45:00.661" v="879" actId="20577"/>
      <pc:docMkLst>
        <pc:docMk/>
      </pc:docMkLst>
      <pc:sldChg chg="addSp delSp modSp mod">
        <pc:chgData name="Emmanuel St Jour" userId="2ad94a353a7bf329" providerId="LiveId" clId="{7C2A74B9-CF65-4EBF-A6E0-AC516207A5E6}" dt="2023-06-24T14:14:24.188" v="415" actId="14100"/>
        <pc:sldMkLst>
          <pc:docMk/>
          <pc:sldMk cId="1883836176" sldId="256"/>
        </pc:sldMkLst>
        <pc:spChg chg="add del mod">
          <ac:chgData name="Emmanuel St Jour" userId="2ad94a353a7bf329" providerId="LiveId" clId="{7C2A74B9-CF65-4EBF-A6E0-AC516207A5E6}" dt="2023-06-24T14:13:36.509" v="408" actId="478"/>
          <ac:spMkLst>
            <pc:docMk/>
            <pc:sldMk cId="1883836176" sldId="256"/>
            <ac:spMk id="5" creationId="{895F9116-56A7-50BE-DD16-FE99F7F10746}"/>
          </ac:spMkLst>
        </pc:spChg>
        <pc:spChg chg="mod">
          <ac:chgData name="Emmanuel St Jour" userId="2ad94a353a7bf329" providerId="LiveId" clId="{7C2A74B9-CF65-4EBF-A6E0-AC516207A5E6}" dt="2023-06-24T14:14:24.188" v="415" actId="14100"/>
          <ac:spMkLst>
            <pc:docMk/>
            <pc:sldMk cId="1883836176" sldId="256"/>
            <ac:spMk id="22" creationId="{115C523A-AC40-4CBA-9DF4-B287ED32185D}"/>
          </ac:spMkLst>
        </pc:spChg>
        <pc:picChg chg="add mod ord">
          <ac:chgData name="Emmanuel St Jour" userId="2ad94a353a7bf329" providerId="LiveId" clId="{7C2A74B9-CF65-4EBF-A6E0-AC516207A5E6}" dt="2023-06-24T14:14:06.263" v="413" actId="167"/>
          <ac:picMkLst>
            <pc:docMk/>
            <pc:sldMk cId="1883836176" sldId="256"/>
            <ac:picMk id="3" creationId="{578AE630-378E-267B-C3CA-B36C9DF482E9}"/>
          </ac:picMkLst>
        </pc:picChg>
        <pc:picChg chg="del mod">
          <ac:chgData name="Emmanuel St Jour" userId="2ad94a353a7bf329" providerId="LiveId" clId="{7C2A74B9-CF65-4EBF-A6E0-AC516207A5E6}" dt="2023-06-24T14:13:17.140" v="405" actId="478"/>
          <ac:picMkLst>
            <pc:docMk/>
            <pc:sldMk cId="1883836176" sldId="256"/>
            <ac:picMk id="77" creationId="{2F849723-3772-4844-AB3A-EF3DFAF34B83}"/>
          </ac:picMkLst>
        </pc:picChg>
      </pc:sldChg>
      <pc:sldChg chg="delSp modSp mod">
        <pc:chgData name="Emmanuel St Jour" userId="2ad94a353a7bf329" providerId="LiveId" clId="{7C2A74B9-CF65-4EBF-A6E0-AC516207A5E6}" dt="2023-06-24T15:45:00.661" v="879" actId="20577"/>
        <pc:sldMkLst>
          <pc:docMk/>
          <pc:sldMk cId="277377105" sldId="257"/>
        </pc:sldMkLst>
        <pc:spChg chg="del">
          <ac:chgData name="Emmanuel St Jour" userId="2ad94a353a7bf329" providerId="LiveId" clId="{7C2A74B9-CF65-4EBF-A6E0-AC516207A5E6}" dt="2023-06-24T14:14:41.618" v="416" actId="478"/>
          <ac:spMkLst>
            <pc:docMk/>
            <pc:sldMk cId="277377105" sldId="257"/>
            <ac:spMk id="4" creationId="{3135B157-1771-47C0-A2ED-DBE01811C6B5}"/>
          </ac:spMkLst>
        </pc:spChg>
        <pc:spChg chg="mod">
          <ac:chgData name="Emmanuel St Jour" userId="2ad94a353a7bf329" providerId="LiveId" clId="{7C2A74B9-CF65-4EBF-A6E0-AC516207A5E6}" dt="2023-06-24T15:45:00.661" v="879" actId="20577"/>
          <ac:spMkLst>
            <pc:docMk/>
            <pc:sldMk cId="277377105" sldId="257"/>
            <ac:spMk id="30" creationId="{E1840D15-B3C7-4446-9131-8F222F601B1B}"/>
          </ac:spMkLst>
        </pc:spChg>
      </pc:sldChg>
      <pc:sldChg chg="modSp mod">
        <pc:chgData name="Emmanuel St Jour" userId="2ad94a353a7bf329" providerId="LiveId" clId="{7C2A74B9-CF65-4EBF-A6E0-AC516207A5E6}" dt="2023-06-24T14:19:51.420" v="442" actId="1038"/>
        <pc:sldMkLst>
          <pc:docMk/>
          <pc:sldMk cId="611775336" sldId="258"/>
        </pc:sldMkLst>
        <pc:spChg chg="mod">
          <ac:chgData name="Emmanuel St Jour" userId="2ad94a353a7bf329" providerId="LiveId" clId="{7C2A74B9-CF65-4EBF-A6E0-AC516207A5E6}" dt="2023-06-24T14:19:27.021" v="423" actId="1076"/>
          <ac:spMkLst>
            <pc:docMk/>
            <pc:sldMk cId="611775336" sldId="258"/>
            <ac:spMk id="5" creationId="{3E0ED447-C6CA-4C7D-8108-E593E142A823}"/>
          </ac:spMkLst>
        </pc:spChg>
        <pc:spChg chg="mod">
          <ac:chgData name="Emmanuel St Jour" userId="2ad94a353a7bf329" providerId="LiveId" clId="{7C2A74B9-CF65-4EBF-A6E0-AC516207A5E6}" dt="2023-06-24T14:19:51.420" v="442" actId="1038"/>
          <ac:spMkLst>
            <pc:docMk/>
            <pc:sldMk cId="611775336" sldId="258"/>
            <ac:spMk id="42" creationId="{A68FF55C-6F05-48FC-9323-AB8D48077BE6}"/>
          </ac:spMkLst>
        </pc:spChg>
        <pc:spChg chg="mod">
          <ac:chgData name="Emmanuel St Jour" userId="2ad94a353a7bf329" providerId="LiveId" clId="{7C2A74B9-CF65-4EBF-A6E0-AC516207A5E6}" dt="2023-06-24T14:19:17.792" v="419" actId="122"/>
          <ac:spMkLst>
            <pc:docMk/>
            <pc:sldMk cId="611775336" sldId="258"/>
            <ac:spMk id="43" creationId="{80683256-31D4-4761-874B-66494293B9AF}"/>
          </ac:spMkLst>
        </pc:spChg>
        <pc:spChg chg="mod">
          <ac:chgData name="Emmanuel St Jour" userId="2ad94a353a7bf329" providerId="LiveId" clId="{7C2A74B9-CF65-4EBF-A6E0-AC516207A5E6}" dt="2023-06-24T14:19:31.295" v="424" actId="122"/>
          <ac:spMkLst>
            <pc:docMk/>
            <pc:sldMk cId="611775336" sldId="258"/>
            <ac:spMk id="44" creationId="{12753D88-B840-4BCA-80FC-E51B691A8578}"/>
          </ac:spMkLst>
        </pc:spChg>
        <pc:spChg chg="mod">
          <ac:chgData name="Emmanuel St Jour" userId="2ad94a353a7bf329" providerId="LiveId" clId="{7C2A74B9-CF65-4EBF-A6E0-AC516207A5E6}" dt="2023-06-24T14:19:20.366" v="420" actId="122"/>
          <ac:spMkLst>
            <pc:docMk/>
            <pc:sldMk cId="611775336" sldId="258"/>
            <ac:spMk id="50" creationId="{0868D1C0-8D01-4F5F-ADB2-2B0A4D1E744F}"/>
          </ac:spMkLst>
        </pc:spChg>
        <pc:spChg chg="mod">
          <ac:chgData name="Emmanuel St Jour" userId="2ad94a353a7bf329" providerId="LiveId" clId="{7C2A74B9-CF65-4EBF-A6E0-AC516207A5E6}" dt="2023-06-24T14:19:25.812" v="422" actId="122"/>
          <ac:spMkLst>
            <pc:docMk/>
            <pc:sldMk cId="611775336" sldId="258"/>
            <ac:spMk id="63" creationId="{831B3626-E1D2-42AE-AB45-94BC5112D8FC}"/>
          </ac:spMkLst>
        </pc:spChg>
        <pc:spChg chg="mod">
          <ac:chgData name="Emmanuel St Jour" userId="2ad94a353a7bf329" providerId="LiveId" clId="{7C2A74B9-CF65-4EBF-A6E0-AC516207A5E6}" dt="2023-06-24T14:19:39.845" v="425" actId="122"/>
          <ac:spMkLst>
            <pc:docMk/>
            <pc:sldMk cId="611775336" sldId="258"/>
            <ac:spMk id="64" creationId="{65AD76B6-01DC-462A-9FF0-16CC82FBDBE0}"/>
          </ac:spMkLst>
        </pc:spChg>
        <pc:spChg chg="mod">
          <ac:chgData name="Emmanuel St Jour" userId="2ad94a353a7bf329" providerId="LiveId" clId="{7C2A74B9-CF65-4EBF-A6E0-AC516207A5E6}" dt="2023-06-24T13:47:08.661" v="46" actId="122"/>
          <ac:spMkLst>
            <pc:docMk/>
            <pc:sldMk cId="611775336" sldId="258"/>
            <ac:spMk id="65" creationId="{270A850F-E957-43F7-B7FA-3CD874079131}"/>
          </ac:spMkLst>
        </pc:spChg>
        <pc:spChg chg="mod">
          <ac:chgData name="Emmanuel St Jour" userId="2ad94a353a7bf329" providerId="LiveId" clId="{7C2A74B9-CF65-4EBF-A6E0-AC516207A5E6}" dt="2023-06-24T14:19:23.092" v="421" actId="122"/>
          <ac:spMkLst>
            <pc:docMk/>
            <pc:sldMk cId="611775336" sldId="258"/>
            <ac:spMk id="67" creationId="{3705D4B7-D21E-458D-B289-A189923D7B3E}"/>
          </ac:spMkLst>
        </pc:spChg>
      </pc:sldChg>
      <pc:sldChg chg="addSp delSp modSp mod">
        <pc:chgData name="Emmanuel St Jour" userId="2ad94a353a7bf329" providerId="LiveId" clId="{7C2A74B9-CF65-4EBF-A6E0-AC516207A5E6}" dt="2023-06-24T14:28:03.989" v="500" actId="27636"/>
        <pc:sldMkLst>
          <pc:docMk/>
          <pc:sldMk cId="414789630" sldId="259"/>
        </pc:sldMkLst>
        <pc:spChg chg="add mod">
          <ac:chgData name="Emmanuel St Jour" userId="2ad94a353a7bf329" providerId="LiveId" clId="{7C2A74B9-CF65-4EBF-A6E0-AC516207A5E6}" dt="2023-06-24T14:28:03.989" v="500" actId="27636"/>
          <ac:spMkLst>
            <pc:docMk/>
            <pc:sldMk cId="414789630" sldId="259"/>
            <ac:spMk id="2" creationId="{019C790E-5559-389F-8B4D-5190EA2F6FDF}"/>
          </ac:spMkLst>
        </pc:spChg>
        <pc:spChg chg="del mod">
          <ac:chgData name="Emmanuel St Jour" userId="2ad94a353a7bf329" providerId="LiveId" clId="{7C2A74B9-CF65-4EBF-A6E0-AC516207A5E6}" dt="2023-06-24T13:50:58.576" v="83" actId="478"/>
          <ac:spMkLst>
            <pc:docMk/>
            <pc:sldMk cId="414789630" sldId="259"/>
            <ac:spMk id="4" creationId="{D5B8CC62-3752-4A6C-9525-AFDDDAFE21EF}"/>
          </ac:spMkLst>
        </pc:spChg>
        <pc:spChg chg="del">
          <ac:chgData name="Emmanuel St Jour" userId="2ad94a353a7bf329" providerId="LiveId" clId="{7C2A74B9-CF65-4EBF-A6E0-AC516207A5E6}" dt="2023-06-24T14:26:49.802" v="498" actId="478"/>
          <ac:spMkLst>
            <pc:docMk/>
            <pc:sldMk cId="414789630" sldId="259"/>
            <ac:spMk id="5" creationId="{C685F4B4-31EC-4AE6-A166-6FE4AD642C35}"/>
          </ac:spMkLst>
        </pc:spChg>
        <pc:spChg chg="add mod">
          <ac:chgData name="Emmanuel St Jour" userId="2ad94a353a7bf329" providerId="LiveId" clId="{7C2A74B9-CF65-4EBF-A6E0-AC516207A5E6}" dt="2023-06-24T14:26:45.847" v="497"/>
          <ac:spMkLst>
            <pc:docMk/>
            <pc:sldMk cId="414789630" sldId="259"/>
            <ac:spMk id="6" creationId="{ED4F3C6A-0938-651A-F27A-236331A1F102}"/>
          </ac:spMkLst>
        </pc:spChg>
        <pc:spChg chg="add del mod">
          <ac:chgData name="Emmanuel St Jour" userId="2ad94a353a7bf329" providerId="LiveId" clId="{7C2A74B9-CF65-4EBF-A6E0-AC516207A5E6}" dt="2023-06-24T14:08:58.740" v="387" actId="478"/>
          <ac:spMkLst>
            <pc:docMk/>
            <pc:sldMk cId="414789630" sldId="259"/>
            <ac:spMk id="8" creationId="{80C6C586-7F0D-A5C3-D687-9DAE17F65FC7}"/>
          </ac:spMkLst>
        </pc:spChg>
        <pc:spChg chg="add del mod">
          <ac:chgData name="Emmanuel St Jour" userId="2ad94a353a7bf329" providerId="LiveId" clId="{7C2A74B9-CF65-4EBF-A6E0-AC516207A5E6}" dt="2023-06-24T14:09:02.303" v="388" actId="478"/>
          <ac:spMkLst>
            <pc:docMk/>
            <pc:sldMk cId="414789630" sldId="259"/>
            <ac:spMk id="10" creationId="{E4676AC7-4162-DEF5-3CBE-3437B0F8CA02}"/>
          </ac:spMkLst>
        </pc:spChg>
        <pc:spChg chg="del mod">
          <ac:chgData name="Emmanuel St Jour" userId="2ad94a353a7bf329" providerId="LiveId" clId="{7C2A74B9-CF65-4EBF-A6E0-AC516207A5E6}" dt="2023-06-24T14:08:31.454" v="380" actId="478"/>
          <ac:spMkLst>
            <pc:docMk/>
            <pc:sldMk cId="414789630" sldId="259"/>
            <ac:spMk id="22" creationId="{D8965C87-7536-4E22-B0DD-FE276F346FF8}"/>
          </ac:spMkLst>
        </pc:spChg>
        <pc:spChg chg="mod">
          <ac:chgData name="Emmanuel St Jour" userId="2ad94a353a7bf329" providerId="LiveId" clId="{7C2A74B9-CF65-4EBF-A6E0-AC516207A5E6}" dt="2023-06-24T14:24:14.610" v="486" actId="1076"/>
          <ac:spMkLst>
            <pc:docMk/>
            <pc:sldMk cId="414789630" sldId="259"/>
            <ac:spMk id="26" creationId="{549F87D0-5602-4BFC-ABEB-7C809A5CF62D}"/>
          </ac:spMkLst>
        </pc:spChg>
        <pc:spChg chg="mod">
          <ac:chgData name="Emmanuel St Jour" userId="2ad94a353a7bf329" providerId="LiveId" clId="{7C2A74B9-CF65-4EBF-A6E0-AC516207A5E6}" dt="2023-06-24T14:24:18.944" v="487" actId="1076"/>
          <ac:spMkLst>
            <pc:docMk/>
            <pc:sldMk cId="414789630" sldId="259"/>
            <ac:spMk id="27" creationId="{B27C4FF5-17CE-4A2F-A697-CF05BAABED57}"/>
          </ac:spMkLst>
        </pc:spChg>
        <pc:spChg chg="mod">
          <ac:chgData name="Emmanuel St Jour" userId="2ad94a353a7bf329" providerId="LiveId" clId="{7C2A74B9-CF65-4EBF-A6E0-AC516207A5E6}" dt="2023-06-24T14:20:35.511" v="464" actId="122"/>
          <ac:spMkLst>
            <pc:docMk/>
            <pc:sldMk cId="414789630" sldId="259"/>
            <ac:spMk id="28" creationId="{864E06E4-A832-49D6-9243-19E0E901EF2C}"/>
          </ac:spMkLst>
        </pc:spChg>
        <pc:spChg chg="mod">
          <ac:chgData name="Emmanuel St Jour" userId="2ad94a353a7bf329" providerId="LiveId" clId="{7C2A74B9-CF65-4EBF-A6E0-AC516207A5E6}" dt="2023-06-24T14:25:00.917" v="491" actId="1076"/>
          <ac:spMkLst>
            <pc:docMk/>
            <pc:sldMk cId="414789630" sldId="259"/>
            <ac:spMk id="33" creationId="{4F4C28E4-6D60-402B-8F22-B1AED571D98D}"/>
          </ac:spMkLst>
        </pc:spChg>
        <pc:spChg chg="del mod">
          <ac:chgData name="Emmanuel St Jour" userId="2ad94a353a7bf329" providerId="LiveId" clId="{7C2A74B9-CF65-4EBF-A6E0-AC516207A5E6}" dt="2023-06-24T14:08:33.538" v="381" actId="478"/>
          <ac:spMkLst>
            <pc:docMk/>
            <pc:sldMk cId="414789630" sldId="259"/>
            <ac:spMk id="37" creationId="{2D14101B-F5B0-4412-B50A-87D48857B9C9}"/>
          </ac:spMkLst>
        </pc:spChg>
        <pc:spChg chg="mod">
          <ac:chgData name="Emmanuel St Jour" userId="2ad94a353a7bf329" providerId="LiveId" clId="{7C2A74B9-CF65-4EBF-A6E0-AC516207A5E6}" dt="2023-06-24T14:24:10.342" v="485" actId="1076"/>
          <ac:spMkLst>
            <pc:docMk/>
            <pc:sldMk cId="414789630" sldId="259"/>
            <ac:spMk id="38" creationId="{B8BADB58-1EE2-40F4-ADDD-CD3D8BB150CA}"/>
          </ac:spMkLst>
        </pc:spChg>
        <pc:spChg chg="mod">
          <ac:chgData name="Emmanuel St Jour" userId="2ad94a353a7bf329" providerId="LiveId" clId="{7C2A74B9-CF65-4EBF-A6E0-AC516207A5E6}" dt="2023-06-24T14:25:55.313" v="496" actId="27636"/>
          <ac:spMkLst>
            <pc:docMk/>
            <pc:sldMk cId="414789630" sldId="259"/>
            <ac:spMk id="39" creationId="{FEC8BFBF-FB6C-40C7-9FB3-ACB390C4C6A9}"/>
          </ac:spMkLst>
        </pc:spChg>
        <pc:spChg chg="mod">
          <ac:chgData name="Emmanuel St Jour" userId="2ad94a353a7bf329" providerId="LiveId" clId="{7C2A74B9-CF65-4EBF-A6E0-AC516207A5E6}" dt="2023-06-24T14:23:13.886" v="484" actId="20577"/>
          <ac:spMkLst>
            <pc:docMk/>
            <pc:sldMk cId="414789630" sldId="259"/>
            <ac:spMk id="40" creationId="{693ECB3E-F948-4E10-8437-85C02E7E0978}"/>
          </ac:spMkLst>
        </pc:spChg>
      </pc:sldChg>
      <pc:sldChg chg="addSp delSp modSp mod">
        <pc:chgData name="Emmanuel St Jour" userId="2ad94a353a7bf329" providerId="LiveId" clId="{7C2A74B9-CF65-4EBF-A6E0-AC516207A5E6}" dt="2023-06-24T15:05:29.139" v="515" actId="27636"/>
        <pc:sldMkLst>
          <pc:docMk/>
          <pc:sldMk cId="2378828155" sldId="260"/>
        </pc:sldMkLst>
        <pc:spChg chg="del">
          <ac:chgData name="Emmanuel St Jour" userId="2ad94a353a7bf329" providerId="LiveId" clId="{7C2A74B9-CF65-4EBF-A6E0-AC516207A5E6}" dt="2023-06-24T13:55:15.970" v="246" actId="478"/>
          <ac:spMkLst>
            <pc:docMk/>
            <pc:sldMk cId="2378828155" sldId="260"/>
            <ac:spMk id="2" creationId="{221E6D9A-B739-49DF-93EF-2B5504DA2324}"/>
          </ac:spMkLst>
        </pc:spChg>
        <pc:spChg chg="del">
          <ac:chgData name="Emmanuel St Jour" userId="2ad94a353a7bf329" providerId="LiveId" clId="{7C2A74B9-CF65-4EBF-A6E0-AC516207A5E6}" dt="2023-06-24T13:55:12.841" v="245" actId="478"/>
          <ac:spMkLst>
            <pc:docMk/>
            <pc:sldMk cId="2378828155" sldId="260"/>
            <ac:spMk id="3" creationId="{45399F43-FDE4-4DE9-BE60-4A31652CD3A2}"/>
          </ac:spMkLst>
        </pc:spChg>
        <pc:spChg chg="del mod">
          <ac:chgData name="Emmanuel St Jour" userId="2ad94a353a7bf329" providerId="LiveId" clId="{7C2A74B9-CF65-4EBF-A6E0-AC516207A5E6}" dt="2023-06-24T13:55:11.109" v="244" actId="478"/>
          <ac:spMkLst>
            <pc:docMk/>
            <pc:sldMk cId="2378828155" sldId="260"/>
            <ac:spMk id="4" creationId="{7DD08226-4335-4EA1-9B2D-CDE1FBD8D388}"/>
          </ac:spMkLst>
        </pc:spChg>
        <pc:spChg chg="add del mod">
          <ac:chgData name="Emmanuel St Jour" userId="2ad94a353a7bf329" providerId="LiveId" clId="{7C2A74B9-CF65-4EBF-A6E0-AC516207A5E6}" dt="2023-06-24T13:54:31.204" v="122" actId="478"/>
          <ac:spMkLst>
            <pc:docMk/>
            <pc:sldMk cId="2378828155" sldId="260"/>
            <ac:spMk id="6" creationId="{2D61E943-95D7-C451-A909-4DA93459C519}"/>
          </ac:spMkLst>
        </pc:spChg>
        <pc:spChg chg="add del mod">
          <ac:chgData name="Emmanuel St Jour" userId="2ad94a353a7bf329" providerId="LiveId" clId="{7C2A74B9-CF65-4EBF-A6E0-AC516207A5E6}" dt="2023-06-24T13:54:38.776" v="125" actId="478"/>
          <ac:spMkLst>
            <pc:docMk/>
            <pc:sldMk cId="2378828155" sldId="260"/>
            <ac:spMk id="8" creationId="{E21C79B8-EE70-05C3-67DA-4C3212A8E6E6}"/>
          </ac:spMkLst>
        </pc:spChg>
        <pc:spChg chg="add del mod">
          <ac:chgData name="Emmanuel St Jour" userId="2ad94a353a7bf329" providerId="LiveId" clId="{7C2A74B9-CF65-4EBF-A6E0-AC516207A5E6}" dt="2023-06-24T13:54:39.806" v="126" actId="478"/>
          <ac:spMkLst>
            <pc:docMk/>
            <pc:sldMk cId="2378828155" sldId="260"/>
            <ac:spMk id="10" creationId="{60571191-2EB4-8A9A-D1A1-8717FEC26507}"/>
          </ac:spMkLst>
        </pc:spChg>
        <pc:spChg chg="mod">
          <ac:chgData name="Emmanuel St Jour" userId="2ad94a353a7bf329" providerId="LiveId" clId="{7C2A74B9-CF65-4EBF-A6E0-AC516207A5E6}" dt="2023-06-24T15:04:37.536" v="511" actId="20577"/>
          <ac:spMkLst>
            <pc:docMk/>
            <pc:sldMk cId="2378828155" sldId="260"/>
            <ac:spMk id="17" creationId="{7D1AD01D-1F03-4995-A821-FA842C4F9E7C}"/>
          </ac:spMkLst>
        </pc:spChg>
        <pc:spChg chg="mod">
          <ac:chgData name="Emmanuel St Jour" userId="2ad94a353a7bf329" providerId="LiveId" clId="{7C2A74B9-CF65-4EBF-A6E0-AC516207A5E6}" dt="2023-06-24T15:05:29.139" v="515" actId="27636"/>
          <ac:spMkLst>
            <pc:docMk/>
            <pc:sldMk cId="2378828155" sldId="260"/>
            <ac:spMk id="19" creationId="{A301F0BB-3AE1-4877-8F78-D7F5AE48F810}"/>
          </ac:spMkLst>
        </pc:spChg>
        <pc:spChg chg="del mod">
          <ac:chgData name="Emmanuel St Jour" userId="2ad94a353a7bf329" providerId="LiveId" clId="{7C2A74B9-CF65-4EBF-A6E0-AC516207A5E6}" dt="2023-06-24T13:54:37.072" v="124" actId="478"/>
          <ac:spMkLst>
            <pc:docMk/>
            <pc:sldMk cId="2378828155" sldId="260"/>
            <ac:spMk id="20" creationId="{5F481192-C246-4A6A-8D3F-9EBF56786C13}"/>
          </ac:spMkLst>
        </pc:spChg>
        <pc:spChg chg="mod">
          <ac:chgData name="Emmanuel St Jour" userId="2ad94a353a7bf329" providerId="LiveId" clId="{7C2A74B9-CF65-4EBF-A6E0-AC516207A5E6}" dt="2023-06-24T13:55:08.372" v="242" actId="1036"/>
          <ac:spMkLst>
            <pc:docMk/>
            <pc:sldMk cId="2378828155" sldId="260"/>
            <ac:spMk id="21" creationId="{805BF1CD-2EC6-44F4-8AD8-25D9BD488B7A}"/>
          </ac:spMkLst>
        </pc:spChg>
        <pc:spChg chg="mod">
          <ac:chgData name="Emmanuel St Jour" userId="2ad94a353a7bf329" providerId="LiveId" clId="{7C2A74B9-CF65-4EBF-A6E0-AC516207A5E6}" dt="2023-06-24T14:56:17.911" v="504" actId="27636"/>
          <ac:spMkLst>
            <pc:docMk/>
            <pc:sldMk cId="2378828155" sldId="260"/>
            <ac:spMk id="22" creationId="{842BC471-A2E1-4473-9B5A-6D7A21B6A881}"/>
          </ac:spMkLst>
        </pc:spChg>
        <pc:spChg chg="mod">
          <ac:chgData name="Emmanuel St Jour" userId="2ad94a353a7bf329" providerId="LiveId" clId="{7C2A74B9-CF65-4EBF-A6E0-AC516207A5E6}" dt="2023-06-24T13:54:58.484" v="212" actId="1037"/>
          <ac:spMkLst>
            <pc:docMk/>
            <pc:sldMk cId="2378828155" sldId="260"/>
            <ac:spMk id="23" creationId="{5DF31FE0-F56B-494E-A42E-D2A3B4A5BE01}"/>
          </ac:spMkLst>
        </pc:spChg>
        <pc:spChg chg="mod">
          <ac:chgData name="Emmanuel St Jour" userId="2ad94a353a7bf329" providerId="LiveId" clId="{7C2A74B9-CF65-4EBF-A6E0-AC516207A5E6}" dt="2023-06-24T13:54:47.526" v="167" actId="1038"/>
          <ac:spMkLst>
            <pc:docMk/>
            <pc:sldMk cId="2378828155" sldId="260"/>
            <ac:spMk id="24" creationId="{F59958C6-2B49-4E50-8050-97C6B6679AC1}"/>
          </ac:spMkLst>
        </pc:spChg>
        <pc:spChg chg="del">
          <ac:chgData name="Emmanuel St Jour" userId="2ad94a353a7bf329" providerId="LiveId" clId="{7C2A74B9-CF65-4EBF-A6E0-AC516207A5E6}" dt="2023-06-24T13:54:28.931" v="121" actId="478"/>
          <ac:spMkLst>
            <pc:docMk/>
            <pc:sldMk cId="2378828155" sldId="260"/>
            <ac:spMk id="25" creationId="{BAE2F608-914C-4C3C-93D9-10B4F89F1DF8}"/>
          </ac:spMkLst>
        </pc:spChg>
        <pc:spChg chg="mod">
          <ac:chgData name="Emmanuel St Jour" userId="2ad94a353a7bf329" providerId="LiveId" clId="{7C2A74B9-CF65-4EBF-A6E0-AC516207A5E6}" dt="2023-06-24T13:52:07.605" v="94" actId="27636"/>
          <ac:spMkLst>
            <pc:docMk/>
            <pc:sldMk cId="2378828155" sldId="260"/>
            <ac:spMk id="111" creationId="{CC9F3600-2711-4A49-8018-C4671B56159C}"/>
          </ac:spMkLst>
        </pc:spChg>
        <pc:picChg chg="mod">
          <ac:chgData name="Emmanuel St Jour" userId="2ad94a353a7bf329" providerId="LiveId" clId="{7C2A74B9-CF65-4EBF-A6E0-AC516207A5E6}" dt="2023-06-24T13:55:08.372" v="242" actId="1036"/>
          <ac:picMkLst>
            <pc:docMk/>
            <pc:sldMk cId="2378828155" sldId="260"/>
            <ac:picMk id="74" creationId="{96133EF6-E5B3-48D4-B125-3DB8418D5651}"/>
          </ac:picMkLst>
        </pc:picChg>
        <pc:picChg chg="mod">
          <ac:chgData name="Emmanuel St Jour" userId="2ad94a353a7bf329" providerId="LiveId" clId="{7C2A74B9-CF65-4EBF-A6E0-AC516207A5E6}" dt="2023-06-24T13:54:58.484" v="212" actId="1037"/>
          <ac:picMkLst>
            <pc:docMk/>
            <pc:sldMk cId="2378828155" sldId="260"/>
            <ac:picMk id="75" creationId="{5B57A567-220C-4397-939E-6693826CCA7A}"/>
          </ac:picMkLst>
        </pc:picChg>
        <pc:picChg chg="mod">
          <ac:chgData name="Emmanuel St Jour" userId="2ad94a353a7bf329" providerId="LiveId" clId="{7C2A74B9-CF65-4EBF-A6E0-AC516207A5E6}" dt="2023-06-24T13:54:47.526" v="167" actId="1038"/>
          <ac:picMkLst>
            <pc:docMk/>
            <pc:sldMk cId="2378828155" sldId="260"/>
            <ac:picMk id="76" creationId="{0FA7962C-3AAE-40F0-8FDE-2ADF2BAC0318}"/>
          </ac:picMkLst>
        </pc:picChg>
        <pc:picChg chg="del">
          <ac:chgData name="Emmanuel St Jour" userId="2ad94a353a7bf329" providerId="LiveId" clId="{7C2A74B9-CF65-4EBF-A6E0-AC516207A5E6}" dt="2023-06-24T13:54:27.174" v="120" actId="478"/>
          <ac:picMkLst>
            <pc:docMk/>
            <pc:sldMk cId="2378828155" sldId="260"/>
            <ac:picMk id="77" creationId="{D1E6E4D0-906D-4B29-A5A3-EDBA9E13B7A7}"/>
          </ac:picMkLst>
        </pc:picChg>
      </pc:sldChg>
      <pc:sldChg chg="add del">
        <pc:chgData name="Emmanuel St Jour" userId="2ad94a353a7bf329" providerId="LiveId" clId="{7C2A74B9-CF65-4EBF-A6E0-AC516207A5E6}" dt="2023-06-24T15:29:32.761" v="789" actId="47"/>
        <pc:sldMkLst>
          <pc:docMk/>
          <pc:sldMk cId="2093948892" sldId="262"/>
        </pc:sldMkLst>
      </pc:sldChg>
      <pc:sldChg chg="del">
        <pc:chgData name="Emmanuel St Jour" userId="2ad94a353a7bf329" providerId="LiveId" clId="{7C2A74B9-CF65-4EBF-A6E0-AC516207A5E6}" dt="2023-06-24T15:29:07.804" v="768" actId="47"/>
        <pc:sldMkLst>
          <pc:docMk/>
          <pc:sldMk cId="3678690325" sldId="263"/>
        </pc:sldMkLst>
      </pc:sldChg>
      <pc:sldChg chg="del">
        <pc:chgData name="Emmanuel St Jour" userId="2ad94a353a7bf329" providerId="LiveId" clId="{7C2A74B9-CF65-4EBF-A6E0-AC516207A5E6}" dt="2023-06-24T15:29:08.598" v="769" actId="47"/>
        <pc:sldMkLst>
          <pc:docMk/>
          <pc:sldMk cId="3094425145" sldId="264"/>
        </pc:sldMkLst>
      </pc:sldChg>
      <pc:sldChg chg="del">
        <pc:chgData name="Emmanuel St Jour" userId="2ad94a353a7bf329" providerId="LiveId" clId="{7C2A74B9-CF65-4EBF-A6E0-AC516207A5E6}" dt="2023-06-24T15:29:09.208" v="770" actId="47"/>
        <pc:sldMkLst>
          <pc:docMk/>
          <pc:sldMk cId="1057146124" sldId="265"/>
        </pc:sldMkLst>
      </pc:sldChg>
      <pc:sldChg chg="del">
        <pc:chgData name="Emmanuel St Jour" userId="2ad94a353a7bf329" providerId="LiveId" clId="{7C2A74B9-CF65-4EBF-A6E0-AC516207A5E6}" dt="2023-06-24T15:29:09.891" v="771" actId="47"/>
        <pc:sldMkLst>
          <pc:docMk/>
          <pc:sldMk cId="3324314209" sldId="266"/>
        </pc:sldMkLst>
      </pc:sldChg>
      <pc:sldChg chg="del">
        <pc:chgData name="Emmanuel St Jour" userId="2ad94a353a7bf329" providerId="LiveId" clId="{7C2A74B9-CF65-4EBF-A6E0-AC516207A5E6}" dt="2023-06-24T15:29:11.137" v="772" actId="47"/>
        <pc:sldMkLst>
          <pc:docMk/>
          <pc:sldMk cId="2372535189" sldId="267"/>
        </pc:sldMkLst>
      </pc:sldChg>
      <pc:sldChg chg="del">
        <pc:chgData name="Emmanuel St Jour" userId="2ad94a353a7bf329" providerId="LiveId" clId="{7C2A74B9-CF65-4EBF-A6E0-AC516207A5E6}" dt="2023-06-24T15:29:11.634" v="773" actId="47"/>
        <pc:sldMkLst>
          <pc:docMk/>
          <pc:sldMk cId="3313535378" sldId="268"/>
        </pc:sldMkLst>
      </pc:sldChg>
      <pc:sldChg chg="del">
        <pc:chgData name="Emmanuel St Jour" userId="2ad94a353a7bf329" providerId="LiveId" clId="{7C2A74B9-CF65-4EBF-A6E0-AC516207A5E6}" dt="2023-06-24T15:29:12.079" v="774" actId="47"/>
        <pc:sldMkLst>
          <pc:docMk/>
          <pc:sldMk cId="1433309288" sldId="269"/>
        </pc:sldMkLst>
      </pc:sldChg>
      <pc:sldChg chg="del">
        <pc:chgData name="Emmanuel St Jour" userId="2ad94a353a7bf329" providerId="LiveId" clId="{7C2A74B9-CF65-4EBF-A6E0-AC516207A5E6}" dt="2023-06-24T15:29:12.384" v="775" actId="47"/>
        <pc:sldMkLst>
          <pc:docMk/>
          <pc:sldMk cId="2292769164" sldId="270"/>
        </pc:sldMkLst>
      </pc:sldChg>
      <pc:sldChg chg="del">
        <pc:chgData name="Emmanuel St Jour" userId="2ad94a353a7bf329" providerId="LiveId" clId="{7C2A74B9-CF65-4EBF-A6E0-AC516207A5E6}" dt="2023-06-24T15:29:12.807" v="776" actId="47"/>
        <pc:sldMkLst>
          <pc:docMk/>
          <pc:sldMk cId="3168340832" sldId="271"/>
        </pc:sldMkLst>
      </pc:sldChg>
      <pc:sldChg chg="del">
        <pc:chgData name="Emmanuel St Jour" userId="2ad94a353a7bf329" providerId="LiveId" clId="{7C2A74B9-CF65-4EBF-A6E0-AC516207A5E6}" dt="2023-06-24T15:29:12.992" v="777" actId="47"/>
        <pc:sldMkLst>
          <pc:docMk/>
          <pc:sldMk cId="1001964732" sldId="272"/>
        </pc:sldMkLst>
      </pc:sldChg>
      <pc:sldChg chg="del">
        <pc:chgData name="Emmanuel St Jour" userId="2ad94a353a7bf329" providerId="LiveId" clId="{7C2A74B9-CF65-4EBF-A6E0-AC516207A5E6}" dt="2023-06-24T15:29:13.275" v="778" actId="47"/>
        <pc:sldMkLst>
          <pc:docMk/>
          <pc:sldMk cId="3931451743" sldId="273"/>
        </pc:sldMkLst>
      </pc:sldChg>
      <pc:sldChg chg="del">
        <pc:chgData name="Emmanuel St Jour" userId="2ad94a353a7bf329" providerId="LiveId" clId="{7C2A74B9-CF65-4EBF-A6E0-AC516207A5E6}" dt="2023-06-24T15:29:13.648" v="779" actId="47"/>
        <pc:sldMkLst>
          <pc:docMk/>
          <pc:sldMk cId="423171115" sldId="274"/>
        </pc:sldMkLst>
      </pc:sldChg>
      <pc:sldChg chg="del">
        <pc:chgData name="Emmanuel St Jour" userId="2ad94a353a7bf329" providerId="LiveId" clId="{7C2A74B9-CF65-4EBF-A6E0-AC516207A5E6}" dt="2023-06-24T15:29:13.884" v="780" actId="47"/>
        <pc:sldMkLst>
          <pc:docMk/>
          <pc:sldMk cId="1987845210" sldId="275"/>
        </pc:sldMkLst>
      </pc:sldChg>
      <pc:sldChg chg="addSp delSp modSp add del mod">
        <pc:chgData name="Emmanuel St Jour" userId="2ad94a353a7bf329" providerId="LiveId" clId="{7C2A74B9-CF65-4EBF-A6E0-AC516207A5E6}" dt="2023-06-24T15:30:54.687" v="874" actId="478"/>
        <pc:sldMkLst>
          <pc:docMk/>
          <pc:sldMk cId="1505696902" sldId="276"/>
        </pc:sldMkLst>
        <pc:spChg chg="add del mod">
          <ac:chgData name="Emmanuel St Jour" userId="2ad94a353a7bf329" providerId="LiveId" clId="{7C2A74B9-CF65-4EBF-A6E0-AC516207A5E6}" dt="2023-06-24T15:30:43.892" v="872" actId="478"/>
          <ac:spMkLst>
            <pc:docMk/>
            <pc:sldMk cId="1505696902" sldId="276"/>
            <ac:spMk id="3" creationId="{9A0D7C6B-5CC0-6A4A-60DF-4CA8AD7C8478}"/>
          </ac:spMkLst>
        </pc:spChg>
        <pc:spChg chg="mod">
          <ac:chgData name="Emmanuel St Jour" userId="2ad94a353a7bf329" providerId="LiveId" clId="{7C2A74B9-CF65-4EBF-A6E0-AC516207A5E6}" dt="2023-06-24T15:30:36.755" v="870" actId="20577"/>
          <ac:spMkLst>
            <pc:docMk/>
            <pc:sldMk cId="1505696902" sldId="276"/>
            <ac:spMk id="9" creationId="{0D4FE13D-FAFA-49AC-A113-E917401DD9C2}"/>
          </ac:spMkLst>
        </pc:spChg>
        <pc:spChg chg="del">
          <ac:chgData name="Emmanuel St Jour" userId="2ad94a353a7bf329" providerId="LiveId" clId="{7C2A74B9-CF65-4EBF-A6E0-AC516207A5E6}" dt="2023-06-24T15:30:54.687" v="874" actId="478"/>
          <ac:spMkLst>
            <pc:docMk/>
            <pc:sldMk cId="1505696902" sldId="276"/>
            <ac:spMk id="10" creationId="{66152713-A6DC-4A10-9404-2F7F1F4B1AB9}"/>
          </ac:spMkLst>
        </pc:spChg>
        <pc:spChg chg="del">
          <ac:chgData name="Emmanuel St Jour" userId="2ad94a353a7bf329" providerId="LiveId" clId="{7C2A74B9-CF65-4EBF-A6E0-AC516207A5E6}" dt="2023-06-24T15:30:50.380" v="873" actId="478"/>
          <ac:spMkLst>
            <pc:docMk/>
            <pc:sldMk cId="1505696902" sldId="276"/>
            <ac:spMk id="11" creationId="{313ACD80-E8DD-409F-A517-A832D3421C83}"/>
          </ac:spMkLst>
        </pc:spChg>
        <pc:picChg chg="del">
          <ac:chgData name="Emmanuel St Jour" userId="2ad94a353a7bf329" providerId="LiveId" clId="{7C2A74B9-CF65-4EBF-A6E0-AC516207A5E6}" dt="2023-06-24T15:30:41.392" v="871" actId="478"/>
          <ac:picMkLst>
            <pc:docMk/>
            <pc:sldMk cId="1505696902" sldId="276"/>
            <ac:picMk id="14" creationId="{1959E133-823F-48B7-89C9-820E4A34383A}"/>
          </ac:picMkLst>
        </pc:picChg>
      </pc:sldChg>
      <pc:sldChg chg="delSp add del mod">
        <pc:chgData name="Emmanuel St Jour" userId="2ad94a353a7bf329" providerId="LiveId" clId="{7C2A74B9-CF65-4EBF-A6E0-AC516207A5E6}" dt="2023-06-24T15:29:44.829" v="791" actId="478"/>
        <pc:sldMkLst>
          <pc:docMk/>
          <pc:sldMk cId="3474899755" sldId="278"/>
        </pc:sldMkLst>
        <pc:spChg chg="del">
          <ac:chgData name="Emmanuel St Jour" userId="2ad94a353a7bf329" providerId="LiveId" clId="{7C2A74B9-CF65-4EBF-A6E0-AC516207A5E6}" dt="2023-06-24T15:29:44.829" v="791" actId="478"/>
          <ac:spMkLst>
            <pc:docMk/>
            <pc:sldMk cId="3474899755" sldId="278"/>
            <ac:spMk id="2" creationId="{B5ABC6DE-6467-4345-ACB9-6CF75ECAE45C}"/>
          </ac:spMkLst>
        </pc:spChg>
        <pc:spChg chg="del">
          <ac:chgData name="Emmanuel St Jour" userId="2ad94a353a7bf329" providerId="LiveId" clId="{7C2A74B9-CF65-4EBF-A6E0-AC516207A5E6}" dt="2023-06-24T15:29:40.559" v="790" actId="478"/>
          <ac:spMkLst>
            <pc:docMk/>
            <pc:sldMk cId="3474899755" sldId="278"/>
            <ac:spMk id="3" creationId="{EF0CA845-7827-4721-AEC5-78977CC38A4D}"/>
          </ac:spMkLst>
        </pc:spChg>
      </pc:sldChg>
      <pc:sldChg chg="modSp add mod">
        <pc:chgData name="Emmanuel St Jour" userId="2ad94a353a7bf329" providerId="LiveId" clId="{7C2A74B9-CF65-4EBF-A6E0-AC516207A5E6}" dt="2023-06-24T15:22:04.845" v="543" actId="27636"/>
        <pc:sldMkLst>
          <pc:docMk/>
          <pc:sldMk cId="1648995337" sldId="279"/>
        </pc:sldMkLst>
        <pc:spChg chg="mod">
          <ac:chgData name="Emmanuel St Jour" userId="2ad94a353a7bf329" providerId="LiveId" clId="{7C2A74B9-CF65-4EBF-A6E0-AC516207A5E6}" dt="2023-06-24T15:21:02.316" v="537" actId="27636"/>
          <ac:spMkLst>
            <pc:docMk/>
            <pc:sldMk cId="1648995337" sldId="279"/>
            <ac:spMk id="17" creationId="{7D1AD01D-1F03-4995-A821-FA842C4F9E7C}"/>
          </ac:spMkLst>
        </pc:spChg>
        <pc:spChg chg="mod">
          <ac:chgData name="Emmanuel St Jour" userId="2ad94a353a7bf329" providerId="LiveId" clId="{7C2A74B9-CF65-4EBF-A6E0-AC516207A5E6}" dt="2023-06-24T15:22:04.845" v="543" actId="27636"/>
          <ac:spMkLst>
            <pc:docMk/>
            <pc:sldMk cId="1648995337" sldId="279"/>
            <ac:spMk id="19" creationId="{A301F0BB-3AE1-4877-8F78-D7F5AE48F810}"/>
          </ac:spMkLst>
        </pc:spChg>
        <pc:spChg chg="mod">
          <ac:chgData name="Emmanuel St Jour" userId="2ad94a353a7bf329" providerId="LiveId" clId="{7C2A74B9-CF65-4EBF-A6E0-AC516207A5E6}" dt="2023-06-24T13:56:56.635" v="260" actId="27636"/>
          <ac:spMkLst>
            <pc:docMk/>
            <pc:sldMk cId="1648995337" sldId="279"/>
            <ac:spMk id="21" creationId="{805BF1CD-2EC6-44F4-8AD8-25D9BD488B7A}"/>
          </ac:spMkLst>
        </pc:spChg>
        <pc:spChg chg="mod">
          <ac:chgData name="Emmanuel St Jour" userId="2ad94a353a7bf329" providerId="LiveId" clId="{7C2A74B9-CF65-4EBF-A6E0-AC516207A5E6}" dt="2023-06-24T15:21:14.314" v="539" actId="14100"/>
          <ac:spMkLst>
            <pc:docMk/>
            <pc:sldMk cId="1648995337" sldId="279"/>
            <ac:spMk id="22" creationId="{842BC471-A2E1-4473-9B5A-6D7A21B6A881}"/>
          </ac:spMkLst>
        </pc:spChg>
        <pc:spChg chg="mod">
          <ac:chgData name="Emmanuel St Jour" userId="2ad94a353a7bf329" providerId="LiveId" clId="{7C2A74B9-CF65-4EBF-A6E0-AC516207A5E6}" dt="2023-06-24T13:57:52.767" v="274" actId="27636"/>
          <ac:spMkLst>
            <pc:docMk/>
            <pc:sldMk cId="1648995337" sldId="279"/>
            <ac:spMk id="23" creationId="{5DF31FE0-F56B-494E-A42E-D2A3B4A5BE01}"/>
          </ac:spMkLst>
        </pc:spChg>
        <pc:spChg chg="mod">
          <ac:chgData name="Emmanuel St Jour" userId="2ad94a353a7bf329" providerId="LiveId" clId="{7C2A74B9-CF65-4EBF-A6E0-AC516207A5E6}" dt="2023-06-24T13:57:44.644" v="272" actId="27636"/>
          <ac:spMkLst>
            <pc:docMk/>
            <pc:sldMk cId="1648995337" sldId="279"/>
            <ac:spMk id="24" creationId="{F59958C6-2B49-4E50-8050-97C6B6679AC1}"/>
          </ac:spMkLst>
        </pc:spChg>
        <pc:spChg chg="mod">
          <ac:chgData name="Emmanuel St Jour" userId="2ad94a353a7bf329" providerId="LiveId" clId="{7C2A74B9-CF65-4EBF-A6E0-AC516207A5E6}" dt="2023-06-24T13:56:34.582" v="253" actId="14100"/>
          <ac:spMkLst>
            <pc:docMk/>
            <pc:sldMk cId="1648995337" sldId="279"/>
            <ac:spMk id="111" creationId="{CC9F3600-2711-4A49-8018-C4671B56159C}"/>
          </ac:spMkLst>
        </pc:spChg>
      </pc:sldChg>
      <pc:sldChg chg="del">
        <pc:chgData name="Emmanuel St Jour" userId="2ad94a353a7bf329" providerId="LiveId" clId="{7C2A74B9-CF65-4EBF-A6E0-AC516207A5E6}" dt="2023-06-24T13:56:06.396" v="247" actId="2696"/>
        <pc:sldMkLst>
          <pc:docMk/>
          <pc:sldMk cId="2759838309" sldId="279"/>
        </pc:sldMkLst>
      </pc:sldChg>
      <pc:sldChg chg="modSp add mod">
        <pc:chgData name="Emmanuel St Jour" userId="2ad94a353a7bf329" providerId="LiveId" clId="{7C2A74B9-CF65-4EBF-A6E0-AC516207A5E6}" dt="2023-06-24T15:19:22.799" v="529" actId="27636"/>
        <pc:sldMkLst>
          <pc:docMk/>
          <pc:sldMk cId="477254706" sldId="280"/>
        </pc:sldMkLst>
        <pc:spChg chg="mod">
          <ac:chgData name="Emmanuel St Jour" userId="2ad94a353a7bf329" providerId="LiveId" clId="{7C2A74B9-CF65-4EBF-A6E0-AC516207A5E6}" dt="2023-06-24T15:16:38.411" v="525" actId="27636"/>
          <ac:spMkLst>
            <pc:docMk/>
            <pc:sldMk cId="477254706" sldId="280"/>
            <ac:spMk id="17" creationId="{7D1AD01D-1F03-4995-A821-FA842C4F9E7C}"/>
          </ac:spMkLst>
        </pc:spChg>
        <pc:spChg chg="mod">
          <ac:chgData name="Emmanuel St Jour" userId="2ad94a353a7bf329" providerId="LiveId" clId="{7C2A74B9-CF65-4EBF-A6E0-AC516207A5E6}" dt="2023-06-24T15:19:22.799" v="529" actId="27636"/>
          <ac:spMkLst>
            <pc:docMk/>
            <pc:sldMk cId="477254706" sldId="280"/>
            <ac:spMk id="19" creationId="{A301F0BB-3AE1-4877-8F78-D7F5AE48F810}"/>
          </ac:spMkLst>
        </pc:spChg>
        <pc:spChg chg="mod">
          <ac:chgData name="Emmanuel St Jour" userId="2ad94a353a7bf329" providerId="LiveId" clId="{7C2A74B9-CF65-4EBF-A6E0-AC516207A5E6}" dt="2023-06-24T13:58:58.655" v="283" actId="27636"/>
          <ac:spMkLst>
            <pc:docMk/>
            <pc:sldMk cId="477254706" sldId="280"/>
            <ac:spMk id="21" creationId="{805BF1CD-2EC6-44F4-8AD8-25D9BD488B7A}"/>
          </ac:spMkLst>
        </pc:spChg>
        <pc:spChg chg="mod">
          <ac:chgData name="Emmanuel St Jour" userId="2ad94a353a7bf329" providerId="LiveId" clId="{7C2A74B9-CF65-4EBF-A6E0-AC516207A5E6}" dt="2023-06-24T15:14:21.480" v="519" actId="27636"/>
          <ac:spMkLst>
            <pc:docMk/>
            <pc:sldMk cId="477254706" sldId="280"/>
            <ac:spMk id="22" creationId="{842BC471-A2E1-4473-9B5A-6D7A21B6A881}"/>
          </ac:spMkLst>
        </pc:spChg>
        <pc:spChg chg="mod">
          <ac:chgData name="Emmanuel St Jour" userId="2ad94a353a7bf329" providerId="LiveId" clId="{7C2A74B9-CF65-4EBF-A6E0-AC516207A5E6}" dt="2023-06-24T14:00:02.639" v="331" actId="27636"/>
          <ac:spMkLst>
            <pc:docMk/>
            <pc:sldMk cId="477254706" sldId="280"/>
            <ac:spMk id="23" creationId="{5DF31FE0-F56B-494E-A42E-D2A3B4A5BE01}"/>
          </ac:spMkLst>
        </pc:spChg>
        <pc:spChg chg="mod">
          <ac:chgData name="Emmanuel St Jour" userId="2ad94a353a7bf329" providerId="LiveId" clId="{7C2A74B9-CF65-4EBF-A6E0-AC516207A5E6}" dt="2023-06-24T14:00:48.038" v="340" actId="1076"/>
          <ac:spMkLst>
            <pc:docMk/>
            <pc:sldMk cId="477254706" sldId="280"/>
            <ac:spMk id="24" creationId="{F59958C6-2B49-4E50-8050-97C6B6679AC1}"/>
          </ac:spMkLst>
        </pc:spChg>
        <pc:spChg chg="mod">
          <ac:chgData name="Emmanuel St Jour" userId="2ad94a353a7bf329" providerId="LiveId" clId="{7C2A74B9-CF65-4EBF-A6E0-AC516207A5E6}" dt="2023-06-24T13:58:22.519" v="276"/>
          <ac:spMkLst>
            <pc:docMk/>
            <pc:sldMk cId="477254706" sldId="280"/>
            <ac:spMk id="111" creationId="{CC9F3600-2711-4A49-8018-C4671B56159C}"/>
          </ac:spMkLst>
        </pc:spChg>
      </pc:sldChg>
      <pc:sldChg chg="modSp add del mod">
        <pc:chgData name="Emmanuel St Jour" userId="2ad94a353a7bf329" providerId="LiveId" clId="{7C2A74B9-CF65-4EBF-A6E0-AC516207A5E6}" dt="2023-06-24T15:29:20.857" v="785" actId="47"/>
        <pc:sldMkLst>
          <pc:docMk/>
          <pc:sldMk cId="345280052" sldId="281"/>
        </pc:sldMkLst>
        <pc:spChg chg="mod">
          <ac:chgData name="Emmanuel St Jour" userId="2ad94a353a7bf329" providerId="LiveId" clId="{7C2A74B9-CF65-4EBF-A6E0-AC516207A5E6}" dt="2023-06-24T15:24:03.081" v="561" actId="27636"/>
          <ac:spMkLst>
            <pc:docMk/>
            <pc:sldMk cId="345280052" sldId="281"/>
            <ac:spMk id="17" creationId="{7D1AD01D-1F03-4995-A821-FA842C4F9E7C}"/>
          </ac:spMkLst>
        </pc:spChg>
        <pc:spChg chg="mod">
          <ac:chgData name="Emmanuel St Jour" userId="2ad94a353a7bf329" providerId="LiveId" clId="{7C2A74B9-CF65-4EBF-A6E0-AC516207A5E6}" dt="2023-06-24T15:28:39.314" v="767" actId="14100"/>
          <ac:spMkLst>
            <pc:docMk/>
            <pc:sldMk cId="345280052" sldId="281"/>
            <ac:spMk id="19" creationId="{A301F0BB-3AE1-4877-8F78-D7F5AE48F810}"/>
          </ac:spMkLst>
        </pc:spChg>
        <pc:spChg chg="mod">
          <ac:chgData name="Emmanuel St Jour" userId="2ad94a353a7bf329" providerId="LiveId" clId="{7C2A74B9-CF65-4EBF-A6E0-AC516207A5E6}" dt="2023-06-24T14:07:18.334" v="345" actId="27636"/>
          <ac:spMkLst>
            <pc:docMk/>
            <pc:sldMk cId="345280052" sldId="281"/>
            <ac:spMk id="21" creationId="{805BF1CD-2EC6-44F4-8AD8-25D9BD488B7A}"/>
          </ac:spMkLst>
        </pc:spChg>
        <pc:spChg chg="mod">
          <ac:chgData name="Emmanuel St Jour" userId="2ad94a353a7bf329" providerId="LiveId" clId="{7C2A74B9-CF65-4EBF-A6E0-AC516207A5E6}" dt="2023-06-24T15:22:59.436" v="549" actId="27636"/>
          <ac:spMkLst>
            <pc:docMk/>
            <pc:sldMk cId="345280052" sldId="281"/>
            <ac:spMk id="22" creationId="{842BC471-A2E1-4473-9B5A-6D7A21B6A881}"/>
          </ac:spMkLst>
        </pc:spChg>
        <pc:spChg chg="mod">
          <ac:chgData name="Emmanuel St Jour" userId="2ad94a353a7bf329" providerId="LiveId" clId="{7C2A74B9-CF65-4EBF-A6E0-AC516207A5E6}" dt="2023-06-24T14:07:27.928" v="347" actId="27636"/>
          <ac:spMkLst>
            <pc:docMk/>
            <pc:sldMk cId="345280052" sldId="281"/>
            <ac:spMk id="23" creationId="{5DF31FE0-F56B-494E-A42E-D2A3B4A5BE01}"/>
          </ac:spMkLst>
        </pc:spChg>
        <pc:spChg chg="mod">
          <ac:chgData name="Emmanuel St Jour" userId="2ad94a353a7bf329" providerId="LiveId" clId="{7C2A74B9-CF65-4EBF-A6E0-AC516207A5E6}" dt="2023-06-24T14:07:40.762" v="379" actId="20577"/>
          <ac:spMkLst>
            <pc:docMk/>
            <pc:sldMk cId="345280052" sldId="281"/>
            <ac:spMk id="24" creationId="{F59958C6-2B49-4E50-8050-97C6B6679AC1}"/>
          </ac:spMkLst>
        </pc:spChg>
        <pc:spChg chg="mod">
          <ac:chgData name="Emmanuel St Jour" userId="2ad94a353a7bf329" providerId="LiveId" clId="{7C2A74B9-CF65-4EBF-A6E0-AC516207A5E6}" dt="2023-06-24T14:06:44.865" v="343" actId="27636"/>
          <ac:spMkLst>
            <pc:docMk/>
            <pc:sldMk cId="345280052" sldId="281"/>
            <ac:spMk id="111" creationId="{CC9F3600-2711-4A49-8018-C4671B5615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1/24/2024</a:t>
            </a:fld>
            <a:endParaRPr lang="en-US" dirty="0"/>
          </a:p>
        </p:txBody>
      </p:sp>
      <p:sp>
        <p:nvSpPr>
          <p:cNvPr id="4" name="Footer Placeholder 3">
            <a:extLst>
              <a:ext uri="{FF2B5EF4-FFF2-40B4-BE49-F238E27FC236}">
                <a16:creationId xmlns:a16="http://schemas.microsoft.com/office/drawing/2014/main"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1/24/2024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7FFE5B-C2CA-473D-8FCA-B26579CCBAAF}"/>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Picture Placeholder 7">
            <a:extLst>
              <a:ext uri="{FF2B5EF4-FFF2-40B4-BE49-F238E27FC236}">
                <a16:creationId xmlns:a16="http://schemas.microsoft.com/office/drawing/2014/main" id="{5FF4BA3E-4135-4F80-B1C8-C84CDF7C54AB}"/>
              </a:ext>
            </a:extLst>
          </p:cNvPr>
          <p:cNvSpPr>
            <a:spLocks noGrp="1"/>
          </p:cNvSpPr>
          <p:nvPr>
            <p:ph type="pic" sz="quarter" idx="13" hasCustomPrompt="1"/>
          </p:nvPr>
        </p:nvSpPr>
        <p:spPr>
          <a:xfrm flipH="1">
            <a:off x="752100" y="739303"/>
            <a:ext cx="6825035"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D5CAABB7-A562-4A3F-9DDF-2CE3D13726D1}"/>
              </a:ext>
            </a:extLst>
          </p:cNvPr>
          <p:cNvSpPr>
            <a:spLocks noGrp="1"/>
          </p:cNvSpPr>
          <p:nvPr>
            <p:ph type="title" hasCustomPrompt="1"/>
          </p:nvPr>
        </p:nvSpPr>
        <p:spPr>
          <a:xfrm>
            <a:off x="6322977" y="1663435"/>
            <a:ext cx="5869021"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a16="http://schemas.microsoft.com/office/drawing/2014/main" id="{D15807FE-36E0-49EF-93A4-5B9AD83871B6}"/>
              </a:ext>
            </a:extLst>
          </p:cNvPr>
          <p:cNvSpPr>
            <a:spLocks noGrp="1"/>
          </p:cNvSpPr>
          <p:nvPr>
            <p:ph type="body" sz="quarter" idx="15" hasCustomPrompt="1"/>
          </p:nvPr>
        </p:nvSpPr>
        <p:spPr>
          <a:xfrm>
            <a:off x="6822159" y="2878246"/>
            <a:ext cx="4925188"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D8EB4-0AAB-4C86-96ED-AB74FA56A674}"/>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10" name="Picture Placeholder 7">
            <a:extLst>
              <a:ext uri="{FF2B5EF4-FFF2-40B4-BE49-F238E27FC236}">
                <a16:creationId xmlns:a16="http://schemas.microsoft.com/office/drawing/2014/main" id="{5DEE423F-FC4A-461D-8AA7-F7C14B806664}"/>
              </a:ext>
            </a:extLst>
          </p:cNvPr>
          <p:cNvSpPr>
            <a:spLocks noGrp="1"/>
          </p:cNvSpPr>
          <p:nvPr>
            <p:ph type="pic" sz="quarter" idx="13" hasCustomPrompt="1"/>
          </p:nvPr>
        </p:nvSpPr>
        <p:spPr>
          <a:xfrm>
            <a:off x="0" y="0"/>
            <a:ext cx="5334461"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A77D30EC-51F8-4EBE-9AC8-349D6E064E20}"/>
              </a:ext>
            </a:extLst>
          </p:cNvPr>
          <p:cNvSpPr>
            <a:spLocks noGrp="1"/>
          </p:cNvSpPr>
          <p:nvPr>
            <p:ph type="dt" sz="half" idx="10"/>
          </p:nvPr>
        </p:nvSpPr>
        <p:spPr/>
        <p:txBody>
          <a:bodyPr/>
          <a:lstStyle/>
          <a:p>
            <a:r>
              <a:rPr lang="en-US" dirty="0"/>
              <a:t>8/06/20XX</a:t>
            </a:r>
          </a:p>
        </p:txBody>
      </p:sp>
      <p:sp>
        <p:nvSpPr>
          <p:cNvPr id="14" name="Text Placeholder 10">
            <a:extLst>
              <a:ext uri="{FF2B5EF4-FFF2-40B4-BE49-F238E27FC236}">
                <a16:creationId xmlns:a16="http://schemas.microsoft.com/office/drawing/2014/main" id="{9EF7FC71-AF21-4CDA-8E86-E05EB4F1C442}"/>
              </a:ext>
            </a:extLst>
          </p:cNvPr>
          <p:cNvSpPr>
            <a:spLocks noGrp="1"/>
          </p:cNvSpPr>
          <p:nvPr>
            <p:ph type="body" sz="quarter" idx="18" hasCustomPrompt="1"/>
          </p:nvPr>
        </p:nvSpPr>
        <p:spPr>
          <a:xfrm>
            <a:off x="6353468" y="3260492"/>
            <a:ext cx="1152144"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a16="http://schemas.microsoft.com/office/drawing/2014/main"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a16="http://schemas.microsoft.com/office/drawing/2014/main" id="{BF893A53-04CF-497B-9C3D-502C92BA0DAE}"/>
              </a:ext>
            </a:extLst>
          </p:cNvPr>
          <p:cNvSpPr>
            <a:spLocks noGrp="1"/>
          </p:cNvSpPr>
          <p:nvPr>
            <p:ph type="body" sz="quarter" idx="20" hasCustomPrompt="1"/>
          </p:nvPr>
        </p:nvSpPr>
        <p:spPr>
          <a:xfrm>
            <a:off x="6353467" y="4773463"/>
            <a:ext cx="1152144"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a16="http://schemas.microsoft.com/office/drawing/2014/main" id="{58BD5CDD-220E-41E0-82DD-820C0D834A48}"/>
              </a:ext>
            </a:extLst>
          </p:cNvPr>
          <p:cNvSpPr>
            <a:spLocks noGrp="1"/>
          </p:cNvSpPr>
          <p:nvPr>
            <p:ph type="body" sz="quarter" idx="27" hasCustomPrompt="1"/>
          </p:nvPr>
        </p:nvSpPr>
        <p:spPr>
          <a:xfrm>
            <a:off x="7817970" y="1609772"/>
            <a:ext cx="3365003"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a16="http://schemas.microsoft.com/office/drawing/2014/main" id="{253384AB-173D-4216-A221-BFA565FC127C}"/>
              </a:ext>
            </a:extLst>
          </p:cNvPr>
          <p:cNvSpPr>
            <a:spLocks noGrp="1"/>
          </p:cNvSpPr>
          <p:nvPr>
            <p:ph type="body" sz="quarter" idx="16" hasCustomPrompt="1"/>
          </p:nvPr>
        </p:nvSpPr>
        <p:spPr>
          <a:xfrm>
            <a:off x="6347375" y="1747520"/>
            <a:ext cx="1152144"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a16="http://schemas.microsoft.com/office/drawing/2014/main" id="{45638026-D669-4C2A-82A4-5F35D27DCA4D}"/>
              </a:ext>
            </a:extLst>
          </p:cNvPr>
          <p:cNvSpPr>
            <a:spLocks noGrp="1"/>
          </p:cNvSpPr>
          <p:nvPr>
            <p:ph type="body" sz="quarter" idx="28" hasCustomPrompt="1"/>
          </p:nvPr>
        </p:nvSpPr>
        <p:spPr>
          <a:xfrm>
            <a:off x="7817970" y="3129515"/>
            <a:ext cx="3365003"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a16="http://schemas.microsoft.com/office/drawing/2014/main" id="{A19EAA97-D0F2-464B-8450-83BF202CECF3}"/>
              </a:ext>
            </a:extLst>
          </p:cNvPr>
          <p:cNvSpPr>
            <a:spLocks noGrp="1"/>
          </p:cNvSpPr>
          <p:nvPr>
            <p:ph type="body" sz="quarter" idx="29" hasCustomPrompt="1"/>
          </p:nvPr>
        </p:nvSpPr>
        <p:spPr>
          <a:xfrm>
            <a:off x="7817970" y="4648156"/>
            <a:ext cx="3365003"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id="{5DFF2174-FDCE-466A-8A4C-06AD6CAA4401}"/>
              </a:ext>
            </a:extLst>
          </p:cNvPr>
          <p:cNvSpPr>
            <a:spLocks noGrp="1"/>
          </p:cNvSpPr>
          <p:nvPr>
            <p:ph type="title" hasCustomPrompt="1"/>
          </p:nvPr>
        </p:nvSpPr>
        <p:spPr>
          <a:xfrm>
            <a:off x="6207016" y="746631"/>
            <a:ext cx="5184648"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9216DCA9-E871-422D-B12D-3E1C39ACD2ED}"/>
              </a:ext>
            </a:extLst>
          </p:cNvPr>
          <p:cNvSpPr>
            <a:spLocks noGrp="1"/>
          </p:cNvSpPr>
          <p:nvPr>
            <p:ph type="pic" sz="quarter" idx="28" hasCustomPrompt="1"/>
          </p:nvPr>
        </p:nvSpPr>
        <p:spPr>
          <a:xfrm rot="5400000" flipH="1">
            <a:off x="-2092961" y="2092960"/>
            <a:ext cx="6858002" cy="2672081"/>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56754628-3BB3-414A-88E4-67B3809A62CD}"/>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a16="http://schemas.microsoft.com/office/drawing/2014/main" id="{F9CF3D99-4BB8-4944-A82E-385209DF3D61}"/>
              </a:ext>
            </a:extLst>
          </p:cNvPr>
          <p:cNvSpPr>
            <a:spLocks noGrp="1"/>
          </p:cNvSpPr>
          <p:nvPr>
            <p:ph type="body" sz="quarter" idx="27" hasCustomPrompt="1"/>
          </p:nvPr>
        </p:nvSpPr>
        <p:spPr>
          <a:xfrm>
            <a:off x="2811826" y="2881982"/>
            <a:ext cx="397505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a16="http://schemas.microsoft.com/office/drawing/2014/main" id="{083CED13-2FB7-4DA4-87BD-B5AEF0C63104}"/>
              </a:ext>
            </a:extLst>
          </p:cNvPr>
          <p:cNvSpPr>
            <a:spLocks noGrp="1"/>
          </p:cNvSpPr>
          <p:nvPr>
            <p:ph type="body" sz="quarter" idx="16" hasCustomPrompt="1"/>
          </p:nvPr>
        </p:nvSpPr>
        <p:spPr>
          <a:xfrm>
            <a:off x="2811826" y="2502477"/>
            <a:ext cx="397505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a16="http://schemas.microsoft.com/office/drawing/2014/main" id="{D240762F-003B-4B0E-A561-6734EA9AC853}"/>
              </a:ext>
            </a:extLst>
          </p:cNvPr>
          <p:cNvSpPr>
            <a:spLocks noGrp="1"/>
          </p:cNvSpPr>
          <p:nvPr>
            <p:ph type="body" sz="quarter" idx="17" hasCustomPrompt="1"/>
          </p:nvPr>
        </p:nvSpPr>
        <p:spPr>
          <a:xfrm>
            <a:off x="7378746" y="2881982"/>
            <a:ext cx="3695653"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a16="http://schemas.microsoft.com/office/drawing/2014/main" id="{387E9583-831E-4863-9A96-3E583A98F28D}"/>
              </a:ext>
            </a:extLst>
          </p:cNvPr>
          <p:cNvSpPr>
            <a:spLocks noGrp="1"/>
          </p:cNvSpPr>
          <p:nvPr>
            <p:ph type="body" sz="quarter" idx="18" hasCustomPrompt="1"/>
          </p:nvPr>
        </p:nvSpPr>
        <p:spPr>
          <a:xfrm>
            <a:off x="7378746" y="2502477"/>
            <a:ext cx="3695653"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a16="http://schemas.microsoft.com/office/drawing/2014/main" id="{E96F4071-8FD4-4FF1-BA06-DD4D780FE455}"/>
              </a:ext>
            </a:extLst>
          </p:cNvPr>
          <p:cNvSpPr>
            <a:spLocks noGrp="1"/>
          </p:cNvSpPr>
          <p:nvPr>
            <p:ph type="title" hasCustomPrompt="1"/>
          </p:nvPr>
        </p:nvSpPr>
        <p:spPr>
          <a:xfrm>
            <a:off x="2796032" y="1649421"/>
            <a:ext cx="5184648"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54AA95-575B-4060-9443-53B347664494}"/>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22" name="Rectangle 21">
            <a:extLst>
              <a:ext uri="{FF2B5EF4-FFF2-40B4-BE49-F238E27FC236}">
                <a16:creationId xmlns:a16="http://schemas.microsoft.com/office/drawing/2014/main" id="{38BF2BB6-8F62-424E-B01D-F90A0DB7BF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5822AF5C-69BC-4A87-8E5C-E473F6A73EEF}"/>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a16="http://schemas.microsoft.com/office/drawing/2014/main" id="{CC14BDE6-5903-4EFC-B3C7-B7B219402DAF}"/>
              </a:ext>
            </a:extLst>
          </p:cNvPr>
          <p:cNvSpPr>
            <a:spLocks noGrp="1"/>
          </p:cNvSpPr>
          <p:nvPr>
            <p:ph type="body" sz="quarter" idx="15" hasCustomPrompt="1"/>
          </p:nvPr>
        </p:nvSpPr>
        <p:spPr>
          <a:xfrm>
            <a:off x="5237839" y="1538273"/>
            <a:ext cx="1706965"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a16="http://schemas.microsoft.com/office/drawing/2014/main" id="{E19954FA-533A-4FF9-88B2-102C833FBD40}"/>
              </a:ext>
            </a:extLst>
          </p:cNvPr>
          <p:cNvSpPr>
            <a:spLocks noGrp="1"/>
          </p:cNvSpPr>
          <p:nvPr>
            <p:ph type="body" sz="quarter" idx="17" hasCustomPrompt="1"/>
          </p:nvPr>
        </p:nvSpPr>
        <p:spPr>
          <a:xfrm>
            <a:off x="5237839" y="5407116"/>
            <a:ext cx="1706965"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a16="http://schemas.microsoft.com/office/drawing/2014/main" id="{E29BB699-DB47-4A35-9B5B-63C7EFC22843}"/>
              </a:ext>
            </a:extLst>
          </p:cNvPr>
          <p:cNvSpPr>
            <a:spLocks noGrp="1"/>
          </p:cNvSpPr>
          <p:nvPr>
            <p:ph type="body" sz="quarter" idx="19" hasCustomPrompt="1"/>
          </p:nvPr>
        </p:nvSpPr>
        <p:spPr>
          <a:xfrm>
            <a:off x="8441651" y="3467155"/>
            <a:ext cx="1380681"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a16="http://schemas.microsoft.com/office/drawing/2014/main" id="{4EFD147E-AEE9-40FA-96D5-7DBE76033490}"/>
              </a:ext>
            </a:extLst>
          </p:cNvPr>
          <p:cNvSpPr>
            <a:spLocks noGrp="1"/>
          </p:cNvSpPr>
          <p:nvPr>
            <p:ph type="body" sz="quarter" idx="20" hasCustomPrompt="1"/>
          </p:nvPr>
        </p:nvSpPr>
        <p:spPr>
          <a:xfrm>
            <a:off x="3744687" y="2307743"/>
            <a:ext cx="1183179"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a16="http://schemas.microsoft.com/office/drawing/2014/main" id="{035518AB-0629-41B1-8670-DAE8C31C9998}"/>
              </a:ext>
            </a:extLst>
          </p:cNvPr>
          <p:cNvSpPr>
            <a:spLocks noGrp="1"/>
          </p:cNvSpPr>
          <p:nvPr>
            <p:ph type="body" sz="quarter" idx="21" hasCustomPrompt="1"/>
          </p:nvPr>
        </p:nvSpPr>
        <p:spPr>
          <a:xfrm>
            <a:off x="4181179" y="4420460"/>
            <a:ext cx="1183179"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a16="http://schemas.microsoft.com/office/drawing/2014/main" id="{D84B55A2-EE63-46F3-80EA-C4F512388C1B}"/>
              </a:ext>
            </a:extLst>
          </p:cNvPr>
          <p:cNvSpPr>
            <a:spLocks noGrp="1"/>
          </p:cNvSpPr>
          <p:nvPr>
            <p:ph type="body" sz="quarter" idx="22" hasCustomPrompt="1"/>
          </p:nvPr>
        </p:nvSpPr>
        <p:spPr>
          <a:xfrm>
            <a:off x="2643702" y="4552190"/>
            <a:ext cx="1183179"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a16="http://schemas.microsoft.com/office/drawing/2014/main" id="{EDED8D5C-7B18-4E79-B6B4-E59FAC3A83D5}"/>
              </a:ext>
            </a:extLst>
          </p:cNvPr>
          <p:cNvSpPr>
            <a:spLocks noGrp="1"/>
          </p:cNvSpPr>
          <p:nvPr>
            <p:ph type="body" sz="quarter" idx="23" hasCustomPrompt="1"/>
          </p:nvPr>
        </p:nvSpPr>
        <p:spPr>
          <a:xfrm>
            <a:off x="6400052" y="4120885"/>
            <a:ext cx="1183179"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a16="http://schemas.microsoft.com/office/drawing/2014/main" id="{E8B6D903-1EAA-44AD-A3D8-6256873B7A22}"/>
              </a:ext>
            </a:extLst>
          </p:cNvPr>
          <p:cNvSpPr>
            <a:spLocks noGrp="1"/>
          </p:cNvSpPr>
          <p:nvPr>
            <p:ph type="body" sz="quarter" idx="25" hasCustomPrompt="1"/>
          </p:nvPr>
        </p:nvSpPr>
        <p:spPr>
          <a:xfrm>
            <a:off x="2545032" y="3467155"/>
            <a:ext cx="12091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a16="http://schemas.microsoft.com/office/drawing/2014/main" id="{8914974F-EEEB-4FDB-B605-14B6199844BA}"/>
              </a:ext>
            </a:extLst>
          </p:cNvPr>
          <p:cNvCxnSpPr>
            <a:cxnSpLocks/>
          </p:cNvCxnSpPr>
          <p:nvPr userDrawn="1"/>
        </p:nvCxnSpPr>
        <p:spPr>
          <a:xfrm>
            <a:off x="3758002" y="3713168"/>
            <a:ext cx="468364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CFFB4C-5408-479D-88E2-42F8897706C7}"/>
              </a:ext>
            </a:extLst>
          </p:cNvPr>
          <p:cNvCxnSpPr>
            <a:cxnSpLocks/>
          </p:cNvCxnSpPr>
          <p:nvPr userDrawn="1"/>
        </p:nvCxnSpPr>
        <p:spPr>
          <a:xfrm flipV="1">
            <a:off x="6091322" y="2030298"/>
            <a:ext cx="4678"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a16="http://schemas.microsoft.com/office/drawing/2014/main" id="{9D316786-C25C-4139-9C9E-B55FEA3C4AC0}"/>
              </a:ext>
            </a:extLst>
          </p:cNvPr>
          <p:cNvSpPr>
            <a:spLocks noGrp="1"/>
          </p:cNvSpPr>
          <p:nvPr>
            <p:ph type="body" sz="quarter" idx="26" hasCustomPrompt="1"/>
          </p:nvPr>
        </p:nvSpPr>
        <p:spPr>
          <a:xfrm>
            <a:off x="6754219" y="2067508"/>
            <a:ext cx="1706965"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a16="http://schemas.microsoft.com/office/drawing/2014/main" id="{DC43FD24-D855-40FC-85C4-87ED3F64AA2C}"/>
              </a:ext>
            </a:extLst>
          </p:cNvPr>
          <p:cNvSpPr>
            <a:spLocks noGrp="1"/>
          </p:cNvSpPr>
          <p:nvPr>
            <p:ph type="body" sz="quarter" idx="24" hasCustomPrompt="1"/>
          </p:nvPr>
        </p:nvSpPr>
        <p:spPr>
          <a:xfrm>
            <a:off x="7860695" y="4820889"/>
            <a:ext cx="1183179"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a16="http://schemas.microsoft.com/office/drawing/2014/main" id="{2C07A013-A59B-4367-9832-ED55A6D25280}"/>
              </a:ext>
            </a:extLst>
          </p:cNvPr>
          <p:cNvSpPr>
            <a:spLocks noGrp="1"/>
          </p:cNvSpPr>
          <p:nvPr>
            <p:ph type="title" hasCustomPrompt="1"/>
          </p:nvPr>
        </p:nvSpPr>
        <p:spPr>
          <a:xfrm>
            <a:off x="794508" y="715939"/>
            <a:ext cx="4864608"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1F00DA-5D59-4EDE-BA9C-D312B3FBBAF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94C3578F-2A0F-4E30-AF4A-8F796929EE04}"/>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a16="http://schemas.microsoft.com/office/drawing/2014/main" id="{191453D1-9488-4F30-8223-1CB500BDC2F1}"/>
              </a:ext>
            </a:extLst>
          </p:cNvPr>
          <p:cNvSpPr>
            <a:spLocks noGrp="1"/>
          </p:cNvSpPr>
          <p:nvPr>
            <p:ph type="body" sz="quarter" idx="19" hasCustomPrompt="1"/>
          </p:nvPr>
        </p:nvSpPr>
        <p:spPr>
          <a:xfrm>
            <a:off x="2452699" y="1592681"/>
            <a:ext cx="730606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a16="http://schemas.microsoft.com/office/drawing/2014/main" id="{4882AD8A-D4BD-4E12-8458-AC021F93B15C}"/>
              </a:ext>
            </a:extLst>
          </p:cNvPr>
          <p:cNvSpPr>
            <a:spLocks noGrp="1"/>
          </p:cNvSpPr>
          <p:nvPr>
            <p:ph type="body" sz="quarter" idx="26" hasCustomPrompt="1"/>
          </p:nvPr>
        </p:nvSpPr>
        <p:spPr>
          <a:xfrm>
            <a:off x="1973698" y="3031460"/>
            <a:ext cx="1975104"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a16="http://schemas.microsoft.com/office/drawing/2014/main" id="{3DF3AAFC-DA9A-4A72-BBF9-5A097BC5950E}"/>
              </a:ext>
            </a:extLst>
          </p:cNvPr>
          <p:cNvSpPr>
            <a:spLocks noGrp="1"/>
          </p:cNvSpPr>
          <p:nvPr>
            <p:ph type="body" sz="quarter" idx="27" hasCustomPrompt="1"/>
          </p:nvPr>
        </p:nvSpPr>
        <p:spPr>
          <a:xfrm>
            <a:off x="5202976" y="3031460"/>
            <a:ext cx="1975104"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a16="http://schemas.microsoft.com/office/drawing/2014/main" id="{2FF48EEE-6AEC-4E37-AD5C-EEB74BA0CEDB}"/>
              </a:ext>
            </a:extLst>
          </p:cNvPr>
          <p:cNvSpPr>
            <a:spLocks noGrp="1"/>
          </p:cNvSpPr>
          <p:nvPr>
            <p:ph type="body" sz="quarter" idx="28" hasCustomPrompt="1"/>
          </p:nvPr>
        </p:nvSpPr>
        <p:spPr>
          <a:xfrm>
            <a:off x="8346652" y="3031460"/>
            <a:ext cx="1975104"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a16="http://schemas.microsoft.com/office/drawing/2014/main" id="{32066EA2-51F1-4F13-8E1B-89600E879074}"/>
              </a:ext>
            </a:extLst>
          </p:cNvPr>
          <p:cNvSpPr>
            <a:spLocks noGrp="1"/>
          </p:cNvSpPr>
          <p:nvPr>
            <p:ph type="body" sz="quarter" idx="13" hasCustomPrompt="1"/>
          </p:nvPr>
        </p:nvSpPr>
        <p:spPr>
          <a:xfrm>
            <a:off x="1591695" y="4042386"/>
            <a:ext cx="274320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F14EBD1B-595C-4A54-92C8-3C5427E15C45}"/>
              </a:ext>
            </a:extLst>
          </p:cNvPr>
          <p:cNvSpPr>
            <a:spLocks noGrp="1"/>
          </p:cNvSpPr>
          <p:nvPr>
            <p:ph type="body" sz="quarter" idx="29" hasCustomPrompt="1"/>
          </p:nvPr>
        </p:nvSpPr>
        <p:spPr>
          <a:xfrm>
            <a:off x="4820973" y="4042387"/>
            <a:ext cx="274320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B64F77B9-03A9-4E3E-B656-D3C0FBE25AB5}"/>
              </a:ext>
            </a:extLst>
          </p:cNvPr>
          <p:cNvSpPr>
            <a:spLocks noGrp="1"/>
          </p:cNvSpPr>
          <p:nvPr>
            <p:ph type="body" sz="quarter" idx="30" hasCustomPrompt="1"/>
          </p:nvPr>
        </p:nvSpPr>
        <p:spPr>
          <a:xfrm>
            <a:off x="7964649" y="4042386"/>
            <a:ext cx="274320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a16="http://schemas.microsoft.com/office/drawing/2014/main" id="{DFFECFB3-5650-476F-BB54-8A2A45F8AE7F}"/>
              </a:ext>
            </a:extLst>
          </p:cNvPr>
          <p:cNvSpPr>
            <a:spLocks noGrp="1"/>
          </p:cNvSpPr>
          <p:nvPr>
            <p:ph type="title" hasCustomPrompt="1"/>
          </p:nvPr>
        </p:nvSpPr>
        <p:spPr>
          <a:xfrm>
            <a:off x="2451534" y="989042"/>
            <a:ext cx="728776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D91600-3E99-42F4-85C2-60F442CD5E7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2" name="Content Placeholder 8">
            <a:extLst>
              <a:ext uri="{FF2B5EF4-FFF2-40B4-BE49-F238E27FC236}">
                <a16:creationId xmlns:a16="http://schemas.microsoft.com/office/drawing/2014/main" id="{30B4BBA3-2E4B-4AF2-8A2B-92DD019631E8}"/>
              </a:ext>
            </a:extLst>
          </p:cNvPr>
          <p:cNvSpPr>
            <a:spLocks noGrp="1"/>
          </p:cNvSpPr>
          <p:nvPr>
            <p:ph sz="quarter" idx="39"/>
          </p:nvPr>
        </p:nvSpPr>
        <p:spPr>
          <a:xfrm>
            <a:off x="6266428" y="2782888"/>
            <a:ext cx="4992567"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4">
            <a:extLst>
              <a:ext uri="{FF2B5EF4-FFF2-40B4-BE49-F238E27FC236}">
                <a16:creationId xmlns:a16="http://schemas.microsoft.com/office/drawing/2014/main" id="{44460CAC-F6F8-43F8-93F5-188B790DEE63}"/>
              </a:ext>
            </a:extLst>
          </p:cNvPr>
          <p:cNvSpPr>
            <a:spLocks noGrp="1"/>
          </p:cNvSpPr>
          <p:nvPr>
            <p:ph type="body" sz="quarter" idx="19" hasCustomPrompt="1"/>
          </p:nvPr>
        </p:nvSpPr>
        <p:spPr>
          <a:xfrm>
            <a:off x="2452699" y="1592681"/>
            <a:ext cx="730606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a16="http://schemas.microsoft.com/office/drawing/2014/main" id="{6968D310-58F4-4A10-A286-9B42AECFDD18}"/>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a16="http://schemas.microsoft.com/office/drawing/2014/main" id="{2C4E099A-EEE4-40B4-B9B5-32A5A981F951}"/>
              </a:ext>
            </a:extLst>
          </p:cNvPr>
          <p:cNvSpPr>
            <a:spLocks noGrp="1"/>
          </p:cNvSpPr>
          <p:nvPr>
            <p:ph type="body" sz="quarter" idx="36" hasCustomPrompt="1"/>
          </p:nvPr>
        </p:nvSpPr>
        <p:spPr>
          <a:xfrm>
            <a:off x="905410" y="2333977"/>
            <a:ext cx="5007023"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a16="http://schemas.microsoft.com/office/drawing/2014/main" id="{51338F1A-6EF2-4AA5-9EE8-628C9D57C270}"/>
              </a:ext>
            </a:extLst>
          </p:cNvPr>
          <p:cNvSpPr>
            <a:spLocks noGrp="1"/>
          </p:cNvSpPr>
          <p:nvPr>
            <p:ph type="body" sz="quarter" idx="37" hasCustomPrompt="1"/>
          </p:nvPr>
        </p:nvSpPr>
        <p:spPr>
          <a:xfrm>
            <a:off x="6279569" y="2339781"/>
            <a:ext cx="4993148"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a16="http://schemas.microsoft.com/office/drawing/2014/main" id="{DF744EAD-73E9-49F3-9CA4-9A344EB625D9}"/>
              </a:ext>
            </a:extLst>
          </p:cNvPr>
          <p:cNvSpPr>
            <a:spLocks noGrp="1"/>
          </p:cNvSpPr>
          <p:nvPr>
            <p:ph type="title" hasCustomPrompt="1"/>
          </p:nvPr>
        </p:nvSpPr>
        <p:spPr>
          <a:xfrm>
            <a:off x="2451534" y="989042"/>
            <a:ext cx="728776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a16="http://schemas.microsoft.com/office/drawing/2014/main" id="{ACB4710E-545B-4940-B69A-359188335AD3}"/>
              </a:ext>
            </a:extLst>
          </p:cNvPr>
          <p:cNvSpPr>
            <a:spLocks noGrp="1"/>
          </p:cNvSpPr>
          <p:nvPr>
            <p:ph sz="quarter" idx="38"/>
          </p:nvPr>
        </p:nvSpPr>
        <p:spPr>
          <a:xfrm>
            <a:off x="919283" y="2782888"/>
            <a:ext cx="4992567"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533791-52F7-40F6-B230-7BF6C505CCD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DE68A0C5-BEED-4BC5-ACD5-3F28EDE19EE3}"/>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a16="http://schemas.microsoft.com/office/drawing/2014/main" id="{2A6B27A0-0449-46AE-A770-EBB281A1A953}"/>
              </a:ext>
            </a:extLst>
          </p:cNvPr>
          <p:cNvSpPr>
            <a:spLocks noGrp="1"/>
          </p:cNvSpPr>
          <p:nvPr>
            <p:ph type="body" sz="quarter" idx="17" hasCustomPrompt="1"/>
          </p:nvPr>
        </p:nvSpPr>
        <p:spPr>
          <a:xfrm>
            <a:off x="171234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1E70DE9B-2CDE-44B6-9307-FC12D873CA40}"/>
              </a:ext>
            </a:extLst>
          </p:cNvPr>
          <p:cNvSpPr>
            <a:spLocks noGrp="1"/>
          </p:cNvSpPr>
          <p:nvPr>
            <p:ph type="body" sz="quarter" idx="18" hasCustomPrompt="1"/>
          </p:nvPr>
        </p:nvSpPr>
        <p:spPr>
          <a:xfrm>
            <a:off x="250176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123B5183-98F9-43BF-BE37-2AE0A049EA8B}"/>
              </a:ext>
            </a:extLst>
          </p:cNvPr>
          <p:cNvSpPr>
            <a:spLocks noGrp="1"/>
          </p:cNvSpPr>
          <p:nvPr>
            <p:ph type="body" sz="quarter" idx="19" hasCustomPrompt="1"/>
          </p:nvPr>
        </p:nvSpPr>
        <p:spPr>
          <a:xfrm>
            <a:off x="329117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a16="http://schemas.microsoft.com/office/drawing/2014/main" id="{49DAB7F1-F6E7-4F92-B252-D9B81196A3A9}"/>
              </a:ext>
            </a:extLst>
          </p:cNvPr>
          <p:cNvSpPr>
            <a:spLocks noGrp="1"/>
          </p:cNvSpPr>
          <p:nvPr>
            <p:ph type="body" sz="quarter" idx="20" hasCustomPrompt="1"/>
          </p:nvPr>
        </p:nvSpPr>
        <p:spPr>
          <a:xfrm>
            <a:off x="408059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a16="http://schemas.microsoft.com/office/drawing/2014/main" id="{4037F0E4-C57B-4033-B973-C69A03D97024}"/>
              </a:ext>
            </a:extLst>
          </p:cNvPr>
          <p:cNvSpPr>
            <a:spLocks noGrp="1"/>
          </p:cNvSpPr>
          <p:nvPr>
            <p:ph type="body" sz="quarter" idx="21" hasCustomPrompt="1"/>
          </p:nvPr>
        </p:nvSpPr>
        <p:spPr>
          <a:xfrm>
            <a:off x="4810807" y="3170170"/>
            <a:ext cx="61531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85DAD742-736F-42D3-99FC-6046CF57A7A3}"/>
              </a:ext>
            </a:extLst>
          </p:cNvPr>
          <p:cNvSpPr>
            <a:spLocks noGrp="1"/>
          </p:cNvSpPr>
          <p:nvPr>
            <p:ph type="body" sz="quarter" idx="22" hasCustomPrompt="1"/>
          </p:nvPr>
        </p:nvSpPr>
        <p:spPr>
          <a:xfrm>
            <a:off x="565942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53EC6732-F61D-431C-88C9-BAA5039B6BB6}"/>
              </a:ext>
            </a:extLst>
          </p:cNvPr>
          <p:cNvSpPr>
            <a:spLocks noGrp="1"/>
          </p:cNvSpPr>
          <p:nvPr>
            <p:ph type="body" sz="quarter" idx="23" hasCustomPrompt="1"/>
          </p:nvPr>
        </p:nvSpPr>
        <p:spPr>
          <a:xfrm>
            <a:off x="644883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B8218F9A-C149-4D30-8437-B9D8C0DAF1D1}"/>
              </a:ext>
            </a:extLst>
          </p:cNvPr>
          <p:cNvSpPr>
            <a:spLocks noGrp="1"/>
          </p:cNvSpPr>
          <p:nvPr>
            <p:ph type="body" sz="quarter" idx="24" hasCustomPrompt="1"/>
          </p:nvPr>
        </p:nvSpPr>
        <p:spPr>
          <a:xfrm>
            <a:off x="723825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BCA166BB-F293-4289-B0EB-57580EC9608B}"/>
              </a:ext>
            </a:extLst>
          </p:cNvPr>
          <p:cNvSpPr>
            <a:spLocks noGrp="1"/>
          </p:cNvSpPr>
          <p:nvPr>
            <p:ph type="body" sz="quarter" idx="25" hasCustomPrompt="1"/>
          </p:nvPr>
        </p:nvSpPr>
        <p:spPr>
          <a:xfrm>
            <a:off x="802766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77397369-CCB5-450E-8FD1-46B3B54F6B89}"/>
              </a:ext>
            </a:extLst>
          </p:cNvPr>
          <p:cNvSpPr>
            <a:spLocks noGrp="1"/>
          </p:cNvSpPr>
          <p:nvPr>
            <p:ph type="body" sz="quarter" idx="26" hasCustomPrompt="1"/>
          </p:nvPr>
        </p:nvSpPr>
        <p:spPr>
          <a:xfrm>
            <a:off x="8817081"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a16="http://schemas.microsoft.com/office/drawing/2014/main" id="{78252082-BCF2-4955-B695-35F48EF76FD9}"/>
              </a:ext>
            </a:extLst>
          </p:cNvPr>
          <p:cNvSpPr>
            <a:spLocks noGrp="1"/>
          </p:cNvSpPr>
          <p:nvPr>
            <p:ph type="body" sz="quarter" idx="27" hasCustomPrompt="1"/>
          </p:nvPr>
        </p:nvSpPr>
        <p:spPr>
          <a:xfrm>
            <a:off x="9606496"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a16="http://schemas.microsoft.com/office/drawing/2014/main" id="{AF998D11-3FAA-4712-8C34-404C1BDCECBD}"/>
              </a:ext>
            </a:extLst>
          </p:cNvPr>
          <p:cNvSpPr>
            <a:spLocks noGrp="1"/>
          </p:cNvSpPr>
          <p:nvPr>
            <p:ph type="body" sz="quarter" idx="28" hasCustomPrompt="1"/>
          </p:nvPr>
        </p:nvSpPr>
        <p:spPr>
          <a:xfrm>
            <a:off x="10395907" y="3170170"/>
            <a:ext cx="495300"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a16="http://schemas.microsoft.com/office/drawing/2014/main" id="{2AA33C54-3898-452E-979F-F1B5853E737C}"/>
              </a:ext>
            </a:extLst>
          </p:cNvPr>
          <p:cNvSpPr>
            <a:spLocks noGrp="1"/>
          </p:cNvSpPr>
          <p:nvPr>
            <p:ph type="body" sz="quarter" idx="29" hasCustomPrompt="1"/>
          </p:nvPr>
        </p:nvSpPr>
        <p:spPr>
          <a:xfrm>
            <a:off x="171234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a16="http://schemas.microsoft.com/office/drawing/2014/main" id="{0569AA0A-65D1-4456-9A14-327E6CE6DF6A}"/>
              </a:ext>
            </a:extLst>
          </p:cNvPr>
          <p:cNvSpPr>
            <a:spLocks noGrp="1"/>
          </p:cNvSpPr>
          <p:nvPr>
            <p:ph type="body" sz="quarter" idx="30" hasCustomPrompt="1"/>
          </p:nvPr>
        </p:nvSpPr>
        <p:spPr>
          <a:xfrm>
            <a:off x="250176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a16="http://schemas.microsoft.com/office/drawing/2014/main" id="{028EB91C-9303-4EB3-886A-E5DA884A80FD}"/>
              </a:ext>
            </a:extLst>
          </p:cNvPr>
          <p:cNvSpPr>
            <a:spLocks noGrp="1"/>
          </p:cNvSpPr>
          <p:nvPr>
            <p:ph type="body" sz="quarter" idx="31" hasCustomPrompt="1"/>
          </p:nvPr>
        </p:nvSpPr>
        <p:spPr>
          <a:xfrm>
            <a:off x="329117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a16="http://schemas.microsoft.com/office/drawing/2014/main" id="{4A47908B-3F69-4786-9C40-C12392133F05}"/>
              </a:ext>
            </a:extLst>
          </p:cNvPr>
          <p:cNvSpPr>
            <a:spLocks noGrp="1"/>
          </p:cNvSpPr>
          <p:nvPr>
            <p:ph type="body" sz="quarter" idx="32" hasCustomPrompt="1"/>
          </p:nvPr>
        </p:nvSpPr>
        <p:spPr>
          <a:xfrm>
            <a:off x="408059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378EEBEC-FDBD-4D14-ADCA-4C72B269E993}"/>
              </a:ext>
            </a:extLst>
          </p:cNvPr>
          <p:cNvSpPr>
            <a:spLocks noGrp="1"/>
          </p:cNvSpPr>
          <p:nvPr>
            <p:ph type="body" sz="quarter" idx="33" hasCustomPrompt="1"/>
          </p:nvPr>
        </p:nvSpPr>
        <p:spPr>
          <a:xfrm>
            <a:off x="4810807" y="4871997"/>
            <a:ext cx="61531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044989A5-8040-43C0-BE05-6A79C3BE6378}"/>
              </a:ext>
            </a:extLst>
          </p:cNvPr>
          <p:cNvSpPr>
            <a:spLocks noGrp="1"/>
          </p:cNvSpPr>
          <p:nvPr>
            <p:ph type="body" sz="quarter" idx="34" hasCustomPrompt="1"/>
          </p:nvPr>
        </p:nvSpPr>
        <p:spPr>
          <a:xfrm>
            <a:off x="565942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52581A3A-F479-4780-81BE-CCBCF398141A}"/>
              </a:ext>
            </a:extLst>
          </p:cNvPr>
          <p:cNvSpPr>
            <a:spLocks noGrp="1"/>
          </p:cNvSpPr>
          <p:nvPr>
            <p:ph type="body" sz="quarter" idx="35" hasCustomPrompt="1"/>
          </p:nvPr>
        </p:nvSpPr>
        <p:spPr>
          <a:xfrm>
            <a:off x="644883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a16="http://schemas.microsoft.com/office/drawing/2014/main" id="{3D361DBA-153A-4846-BDA4-CC63FF94744D}"/>
              </a:ext>
            </a:extLst>
          </p:cNvPr>
          <p:cNvSpPr>
            <a:spLocks noGrp="1"/>
          </p:cNvSpPr>
          <p:nvPr>
            <p:ph type="body" sz="quarter" idx="36" hasCustomPrompt="1"/>
          </p:nvPr>
        </p:nvSpPr>
        <p:spPr>
          <a:xfrm>
            <a:off x="723825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a16="http://schemas.microsoft.com/office/drawing/2014/main" id="{78FB324E-EE00-4CC5-9F81-5EF71F305031}"/>
              </a:ext>
            </a:extLst>
          </p:cNvPr>
          <p:cNvSpPr>
            <a:spLocks noGrp="1"/>
          </p:cNvSpPr>
          <p:nvPr>
            <p:ph type="body" sz="quarter" idx="37" hasCustomPrompt="1"/>
          </p:nvPr>
        </p:nvSpPr>
        <p:spPr>
          <a:xfrm>
            <a:off x="802766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78AA454F-F92D-4844-92A6-A3FEDD88B302}"/>
              </a:ext>
            </a:extLst>
          </p:cNvPr>
          <p:cNvSpPr>
            <a:spLocks noGrp="1"/>
          </p:cNvSpPr>
          <p:nvPr>
            <p:ph type="body" sz="quarter" idx="38" hasCustomPrompt="1"/>
          </p:nvPr>
        </p:nvSpPr>
        <p:spPr>
          <a:xfrm>
            <a:off x="8817081"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651BCA7B-5BF4-4A0F-95C1-2014315E80B1}"/>
              </a:ext>
            </a:extLst>
          </p:cNvPr>
          <p:cNvSpPr>
            <a:spLocks noGrp="1"/>
          </p:cNvSpPr>
          <p:nvPr>
            <p:ph type="body" sz="quarter" idx="39" hasCustomPrompt="1"/>
          </p:nvPr>
        </p:nvSpPr>
        <p:spPr>
          <a:xfrm>
            <a:off x="9606496"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id="{7E3F41F1-0E06-45ED-894F-7F38510C2728}"/>
              </a:ext>
            </a:extLst>
          </p:cNvPr>
          <p:cNvSpPr>
            <a:spLocks noGrp="1"/>
          </p:cNvSpPr>
          <p:nvPr>
            <p:ph type="body" sz="quarter" idx="40" hasCustomPrompt="1"/>
          </p:nvPr>
        </p:nvSpPr>
        <p:spPr>
          <a:xfrm>
            <a:off x="10395907" y="4871997"/>
            <a:ext cx="495300"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a16="http://schemas.microsoft.com/office/drawing/2014/main" id="{C02572F8-1812-49D5-B24A-088659DE9FC7}"/>
              </a:ext>
            </a:extLst>
          </p:cNvPr>
          <p:cNvSpPr>
            <a:spLocks noGrp="1"/>
          </p:cNvSpPr>
          <p:nvPr>
            <p:ph type="body" sz="quarter" idx="41" hasCustomPrompt="1"/>
          </p:nvPr>
        </p:nvSpPr>
        <p:spPr>
          <a:xfrm>
            <a:off x="653772" y="2763180"/>
            <a:ext cx="1021001"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a16="http://schemas.microsoft.com/office/drawing/2014/main" id="{453EA1A1-A67D-4132-9EA0-584E8FA796C3}"/>
              </a:ext>
            </a:extLst>
          </p:cNvPr>
          <p:cNvSpPr>
            <a:spLocks noGrp="1"/>
          </p:cNvSpPr>
          <p:nvPr>
            <p:ph type="body" sz="quarter" idx="42" hasCustomPrompt="1"/>
          </p:nvPr>
        </p:nvSpPr>
        <p:spPr>
          <a:xfrm>
            <a:off x="653772" y="4449967"/>
            <a:ext cx="1021001"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a16="http://schemas.microsoft.com/office/drawing/2014/main" id="{658BFCC4-C261-4874-8195-FDA3C5001E05}"/>
              </a:ext>
            </a:extLst>
          </p:cNvPr>
          <p:cNvSpPr>
            <a:spLocks noGrp="1"/>
          </p:cNvSpPr>
          <p:nvPr>
            <p:ph type="body" sz="quarter" idx="43" hasCustomPrompt="1"/>
          </p:nvPr>
        </p:nvSpPr>
        <p:spPr>
          <a:xfrm>
            <a:off x="2029367" y="2071320"/>
            <a:ext cx="1440088"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a16="http://schemas.microsoft.com/office/drawing/2014/main" id="{158708C7-ABA0-43E5-BB89-A1B7B2C45233}"/>
              </a:ext>
            </a:extLst>
          </p:cNvPr>
          <p:cNvSpPr>
            <a:spLocks noGrp="1"/>
          </p:cNvSpPr>
          <p:nvPr>
            <p:ph type="body" sz="quarter" idx="44" hasCustomPrompt="1"/>
          </p:nvPr>
        </p:nvSpPr>
        <p:spPr>
          <a:xfrm>
            <a:off x="4397612" y="2071320"/>
            <a:ext cx="1440088"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a16="http://schemas.microsoft.com/office/drawing/2014/main" id="{2AE59213-95B1-4597-AD8C-D55D96D561EA}"/>
              </a:ext>
            </a:extLst>
          </p:cNvPr>
          <p:cNvSpPr>
            <a:spLocks noGrp="1"/>
          </p:cNvSpPr>
          <p:nvPr>
            <p:ph type="body" sz="quarter" idx="45" hasCustomPrompt="1"/>
          </p:nvPr>
        </p:nvSpPr>
        <p:spPr>
          <a:xfrm>
            <a:off x="8344687" y="2071320"/>
            <a:ext cx="1440088"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a16="http://schemas.microsoft.com/office/drawing/2014/main" id="{2B9A460E-592F-41EA-9F9C-8953AFAC2236}"/>
              </a:ext>
            </a:extLst>
          </p:cNvPr>
          <p:cNvSpPr>
            <a:spLocks noGrp="1"/>
          </p:cNvSpPr>
          <p:nvPr>
            <p:ph type="body" sz="quarter" idx="46" hasCustomPrompt="1"/>
          </p:nvPr>
        </p:nvSpPr>
        <p:spPr>
          <a:xfrm>
            <a:off x="2029367" y="3862599"/>
            <a:ext cx="1440088"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3065B3A8-F99B-47E6-B517-D93AC0FC4501}"/>
              </a:ext>
            </a:extLst>
          </p:cNvPr>
          <p:cNvSpPr>
            <a:spLocks noGrp="1"/>
          </p:cNvSpPr>
          <p:nvPr>
            <p:ph type="body" sz="quarter" idx="47" hasCustomPrompt="1"/>
          </p:nvPr>
        </p:nvSpPr>
        <p:spPr>
          <a:xfrm>
            <a:off x="5976442" y="3862599"/>
            <a:ext cx="1440088"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a16="http://schemas.microsoft.com/office/drawing/2014/main" id="{B2187073-BC0A-4137-A204-D35C44CD7F87}"/>
              </a:ext>
            </a:extLst>
          </p:cNvPr>
          <p:cNvSpPr>
            <a:spLocks noGrp="1"/>
          </p:cNvSpPr>
          <p:nvPr>
            <p:ph type="body" sz="quarter" idx="48" hasCustomPrompt="1"/>
          </p:nvPr>
        </p:nvSpPr>
        <p:spPr>
          <a:xfrm>
            <a:off x="9923517" y="3862599"/>
            <a:ext cx="1440088"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a16="http://schemas.microsoft.com/office/drawing/2014/main" id="{35F35AF6-FBA2-4CA2-8A1F-2C977E6C9754}"/>
              </a:ext>
            </a:extLst>
          </p:cNvPr>
          <p:cNvSpPr>
            <a:spLocks noGrp="1"/>
          </p:cNvSpPr>
          <p:nvPr>
            <p:ph type="title" hasCustomPrompt="1"/>
          </p:nvPr>
        </p:nvSpPr>
        <p:spPr>
          <a:xfrm>
            <a:off x="2451534" y="989042"/>
            <a:ext cx="728776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89BE0-E34D-48FA-8ED2-CA69BFBC4FB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3" name="Picture Placeholder 7">
            <a:extLst>
              <a:ext uri="{FF2B5EF4-FFF2-40B4-BE49-F238E27FC236}">
                <a16:creationId xmlns:a16="http://schemas.microsoft.com/office/drawing/2014/main" id="{AB20A778-FBFD-4ED2-8E9B-6645F59A4D16}"/>
              </a:ext>
            </a:extLst>
          </p:cNvPr>
          <p:cNvSpPr>
            <a:spLocks noGrp="1"/>
          </p:cNvSpPr>
          <p:nvPr>
            <p:ph type="pic" sz="quarter" idx="14" hasCustomPrompt="1"/>
          </p:nvPr>
        </p:nvSpPr>
        <p:spPr>
          <a:xfrm>
            <a:off x="7179732" y="0"/>
            <a:ext cx="5012268"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a16="http://schemas.microsoft.com/office/drawing/2014/main" id="{3B12CF59-4802-4969-8645-8E2014DF0AB6}"/>
              </a:ext>
            </a:extLst>
          </p:cNvPr>
          <p:cNvSpPr>
            <a:spLocks noGrp="1"/>
          </p:cNvSpPr>
          <p:nvPr>
            <p:ph type="pic" sz="quarter" idx="13" hasCustomPrompt="1"/>
          </p:nvPr>
        </p:nvSpPr>
        <p:spPr>
          <a:xfrm>
            <a:off x="7179732" y="0"/>
            <a:ext cx="5012267"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a16="http://schemas.microsoft.com/office/drawing/2014/main" id="{523CB959-A5D6-4887-9B77-916F0EA10660}"/>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id="{473E75D8-7274-49D2-8CF2-0E990C29CCA7}"/>
              </a:ext>
            </a:extLst>
          </p:cNvPr>
          <p:cNvSpPr>
            <a:spLocks noGrp="1"/>
          </p:cNvSpPr>
          <p:nvPr>
            <p:ph type="title" hasCustomPrompt="1"/>
          </p:nvPr>
        </p:nvSpPr>
        <p:spPr>
          <a:xfrm>
            <a:off x="793750" y="715939"/>
            <a:ext cx="4864608"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a16="http://schemas.microsoft.com/office/drawing/2014/main" id="{28591683-9C5C-45D2-A241-FC48B66B50DB}"/>
              </a:ext>
            </a:extLst>
          </p:cNvPr>
          <p:cNvSpPr>
            <a:spLocks noGrp="1"/>
          </p:cNvSpPr>
          <p:nvPr>
            <p:ph sz="quarter" idx="15"/>
          </p:nvPr>
        </p:nvSpPr>
        <p:spPr>
          <a:xfrm>
            <a:off x="793750" y="1238250"/>
            <a:ext cx="5422392"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9293AB-35CB-4344-A710-9C0BF396AEA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AE5B5434-FC37-4DD2-AA81-6499AA6FB246}"/>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a16="http://schemas.microsoft.com/office/drawing/2014/main" id="{425C06A4-0C2D-4746-83C3-410A9B469E89}"/>
              </a:ext>
            </a:extLst>
          </p:cNvPr>
          <p:cNvSpPr/>
          <p:nvPr userDrawn="1"/>
        </p:nvSpPr>
        <p:spPr>
          <a:xfrm>
            <a:off x="739302" y="739302"/>
            <a:ext cx="10713396"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a16="http://schemas.microsoft.com/office/drawing/2014/main" id="{890CF5DC-D21B-4DF3-8248-1F809124AD98}"/>
              </a:ext>
            </a:extLst>
          </p:cNvPr>
          <p:cNvSpPr>
            <a:spLocks noGrp="1"/>
          </p:cNvSpPr>
          <p:nvPr>
            <p:ph type="pic" sz="quarter" idx="15" hasCustomPrompt="1"/>
          </p:nvPr>
        </p:nvSpPr>
        <p:spPr>
          <a:xfrm>
            <a:off x="1803737" y="2804053"/>
            <a:ext cx="1487419"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id="{BEE26967-C0C7-4310-90FC-F1914D2403E8}"/>
              </a:ext>
            </a:extLst>
          </p:cNvPr>
          <p:cNvSpPr>
            <a:spLocks noGrp="1"/>
          </p:cNvSpPr>
          <p:nvPr>
            <p:ph type="body" sz="quarter" idx="18" hasCustomPrompt="1"/>
          </p:nvPr>
        </p:nvSpPr>
        <p:spPr>
          <a:xfrm>
            <a:off x="1488239" y="4570546"/>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a16="http://schemas.microsoft.com/office/drawing/2014/main" id="{3CA187B6-5AE8-4D11-8E79-63677F474D26}"/>
              </a:ext>
            </a:extLst>
          </p:cNvPr>
          <p:cNvSpPr>
            <a:spLocks noGrp="1"/>
          </p:cNvSpPr>
          <p:nvPr>
            <p:ph type="body" sz="quarter" idx="19" hasCustomPrompt="1"/>
          </p:nvPr>
        </p:nvSpPr>
        <p:spPr>
          <a:xfrm>
            <a:off x="1488239" y="4886780"/>
            <a:ext cx="2118414"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a16="http://schemas.microsoft.com/office/drawing/2014/main" id="{A72BAC04-D935-470E-B6B5-E9CCE70D11F4}"/>
              </a:ext>
            </a:extLst>
          </p:cNvPr>
          <p:cNvSpPr>
            <a:spLocks noGrp="1"/>
          </p:cNvSpPr>
          <p:nvPr>
            <p:ph type="pic" sz="quarter" idx="20" hasCustomPrompt="1"/>
          </p:nvPr>
        </p:nvSpPr>
        <p:spPr>
          <a:xfrm>
            <a:off x="4175961" y="2804053"/>
            <a:ext cx="1487419"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a16="http://schemas.microsoft.com/office/drawing/2014/main" id="{456256DC-B113-4559-8D0B-3F8B4A7CAB2B}"/>
              </a:ext>
            </a:extLst>
          </p:cNvPr>
          <p:cNvSpPr>
            <a:spLocks noGrp="1"/>
          </p:cNvSpPr>
          <p:nvPr>
            <p:ph type="pic" sz="quarter" idx="21" hasCustomPrompt="1"/>
          </p:nvPr>
        </p:nvSpPr>
        <p:spPr>
          <a:xfrm>
            <a:off x="6548185" y="2804053"/>
            <a:ext cx="1487419"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a16="http://schemas.microsoft.com/office/drawing/2014/main" id="{E60A063A-DD07-4E82-9217-A8AD06D7C94F}"/>
              </a:ext>
            </a:extLst>
          </p:cNvPr>
          <p:cNvSpPr>
            <a:spLocks noGrp="1"/>
          </p:cNvSpPr>
          <p:nvPr>
            <p:ph type="pic" sz="quarter" idx="22" hasCustomPrompt="1"/>
          </p:nvPr>
        </p:nvSpPr>
        <p:spPr>
          <a:xfrm>
            <a:off x="8920409" y="2804053"/>
            <a:ext cx="1487419"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a16="http://schemas.microsoft.com/office/drawing/2014/main" id="{4194B9ED-C9B7-4850-B875-B179F9A6ADC4}"/>
              </a:ext>
            </a:extLst>
          </p:cNvPr>
          <p:cNvSpPr>
            <a:spLocks noGrp="1"/>
          </p:cNvSpPr>
          <p:nvPr>
            <p:ph type="body" sz="quarter" idx="23" hasCustomPrompt="1"/>
          </p:nvPr>
        </p:nvSpPr>
        <p:spPr>
          <a:xfrm>
            <a:off x="3860463" y="4570546"/>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a16="http://schemas.microsoft.com/office/drawing/2014/main" id="{DBB00C57-7DE2-436D-8748-527515EE4A6A}"/>
              </a:ext>
            </a:extLst>
          </p:cNvPr>
          <p:cNvSpPr>
            <a:spLocks noGrp="1"/>
          </p:cNvSpPr>
          <p:nvPr>
            <p:ph type="body" sz="quarter" idx="24" hasCustomPrompt="1"/>
          </p:nvPr>
        </p:nvSpPr>
        <p:spPr>
          <a:xfrm>
            <a:off x="3860463" y="4886780"/>
            <a:ext cx="2118414"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a16="http://schemas.microsoft.com/office/drawing/2014/main" id="{D6503F18-AEB2-4183-8F37-6BE4BBD66EE2}"/>
              </a:ext>
            </a:extLst>
          </p:cNvPr>
          <p:cNvSpPr>
            <a:spLocks noGrp="1"/>
          </p:cNvSpPr>
          <p:nvPr>
            <p:ph type="body" sz="quarter" idx="25" hasCustomPrompt="1"/>
          </p:nvPr>
        </p:nvSpPr>
        <p:spPr>
          <a:xfrm>
            <a:off x="6232687" y="4570546"/>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a16="http://schemas.microsoft.com/office/drawing/2014/main" id="{D01AC31E-901A-4C34-A8AE-71C303E07F53}"/>
              </a:ext>
            </a:extLst>
          </p:cNvPr>
          <p:cNvSpPr>
            <a:spLocks noGrp="1"/>
          </p:cNvSpPr>
          <p:nvPr>
            <p:ph type="body" sz="quarter" idx="26" hasCustomPrompt="1"/>
          </p:nvPr>
        </p:nvSpPr>
        <p:spPr>
          <a:xfrm>
            <a:off x="6232687" y="4886780"/>
            <a:ext cx="2118414"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a16="http://schemas.microsoft.com/office/drawing/2014/main" id="{F113CB6D-E397-418B-8738-D96E553ADD2F}"/>
              </a:ext>
            </a:extLst>
          </p:cNvPr>
          <p:cNvSpPr>
            <a:spLocks noGrp="1"/>
          </p:cNvSpPr>
          <p:nvPr>
            <p:ph type="body" sz="quarter" idx="27" hasCustomPrompt="1"/>
          </p:nvPr>
        </p:nvSpPr>
        <p:spPr>
          <a:xfrm>
            <a:off x="8604911" y="4570546"/>
            <a:ext cx="2118415"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a16="http://schemas.microsoft.com/office/drawing/2014/main" id="{63EA5C1A-BB92-4C5E-BB99-A85B0B0FC499}"/>
              </a:ext>
            </a:extLst>
          </p:cNvPr>
          <p:cNvSpPr>
            <a:spLocks noGrp="1"/>
          </p:cNvSpPr>
          <p:nvPr>
            <p:ph type="body" sz="quarter" idx="28" hasCustomPrompt="1"/>
          </p:nvPr>
        </p:nvSpPr>
        <p:spPr>
          <a:xfrm>
            <a:off x="8604911" y="4886780"/>
            <a:ext cx="2118415"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a16="http://schemas.microsoft.com/office/drawing/2014/main" id="{90E93D6C-0CD6-42A7-A2D2-C8582F7B353C}"/>
              </a:ext>
            </a:extLst>
          </p:cNvPr>
          <p:cNvSpPr/>
          <p:nvPr userDrawn="1"/>
        </p:nvSpPr>
        <p:spPr>
          <a:xfrm>
            <a:off x="1686323"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7D0FDBA-5294-4730-92D6-440AA8DE35AE}"/>
              </a:ext>
            </a:extLst>
          </p:cNvPr>
          <p:cNvSpPr/>
          <p:nvPr userDrawn="1"/>
        </p:nvSpPr>
        <p:spPr>
          <a:xfrm>
            <a:off x="4058547"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8E75564-AD04-4406-979E-AC0A8BE2AEFD}"/>
              </a:ext>
            </a:extLst>
          </p:cNvPr>
          <p:cNvSpPr/>
          <p:nvPr userDrawn="1"/>
        </p:nvSpPr>
        <p:spPr>
          <a:xfrm>
            <a:off x="6430771"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E7899F8-DBAB-4DCC-857C-94A3CF0FE542}"/>
              </a:ext>
            </a:extLst>
          </p:cNvPr>
          <p:cNvSpPr/>
          <p:nvPr userDrawn="1"/>
        </p:nvSpPr>
        <p:spPr>
          <a:xfrm>
            <a:off x="8802995" y="2684612"/>
            <a:ext cx="1722246"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41C8F6-B68C-4B34-A1EC-848B6301BE02}"/>
              </a:ext>
            </a:extLst>
          </p:cNvPr>
          <p:cNvSpPr>
            <a:spLocks noGrp="1"/>
          </p:cNvSpPr>
          <p:nvPr>
            <p:ph type="title" hasCustomPrompt="1"/>
          </p:nvPr>
        </p:nvSpPr>
        <p:spPr>
          <a:xfrm>
            <a:off x="2452698" y="1566777"/>
            <a:ext cx="7286604"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B7C369-B3B1-47DB-AFB5-4A2FA0A0469C}"/>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26EDB6E9-4285-4C1C-9752-2D43D60780B6}"/>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a16="http://schemas.microsoft.com/office/drawing/2014/main" id="{C8C5DE79-8AB4-425F-A9CB-B17901806732}"/>
              </a:ext>
            </a:extLst>
          </p:cNvPr>
          <p:cNvSpPr/>
          <p:nvPr userDrawn="1"/>
        </p:nvSpPr>
        <p:spPr>
          <a:xfrm>
            <a:off x="739302" y="739302"/>
            <a:ext cx="10713396"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a16="http://schemas.microsoft.com/office/drawing/2014/main" id="{A8FDD580-B69C-4AF1-9C0C-1CF94ECEB278}"/>
              </a:ext>
            </a:extLst>
          </p:cNvPr>
          <p:cNvSpPr>
            <a:spLocks noGrp="1"/>
          </p:cNvSpPr>
          <p:nvPr>
            <p:ph type="body" sz="quarter" idx="18" hasCustomPrompt="1"/>
          </p:nvPr>
        </p:nvSpPr>
        <p:spPr>
          <a:xfrm>
            <a:off x="1418477" y="5098599"/>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a16="http://schemas.microsoft.com/office/drawing/2014/main" id="{7A72E08F-5B05-415B-A503-4CED86D11FE1}"/>
              </a:ext>
            </a:extLst>
          </p:cNvPr>
          <p:cNvSpPr>
            <a:spLocks noGrp="1"/>
          </p:cNvSpPr>
          <p:nvPr>
            <p:ph type="body" sz="quarter" idx="19" hasCustomPrompt="1"/>
          </p:nvPr>
        </p:nvSpPr>
        <p:spPr>
          <a:xfrm>
            <a:off x="1418477" y="5414833"/>
            <a:ext cx="2118414"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a16="http://schemas.microsoft.com/office/drawing/2014/main" id="{02D7BE41-1227-4D94-AC6E-F4D007491740}"/>
              </a:ext>
            </a:extLst>
          </p:cNvPr>
          <p:cNvSpPr>
            <a:spLocks noGrp="1"/>
          </p:cNvSpPr>
          <p:nvPr>
            <p:ph type="body" sz="quarter" idx="23" hasCustomPrompt="1"/>
          </p:nvPr>
        </p:nvSpPr>
        <p:spPr>
          <a:xfrm>
            <a:off x="3839016" y="5098599"/>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a16="http://schemas.microsoft.com/office/drawing/2014/main" id="{C7E8138A-A795-4EF2-B1FF-1A36693A3593}"/>
              </a:ext>
            </a:extLst>
          </p:cNvPr>
          <p:cNvSpPr>
            <a:spLocks noGrp="1"/>
          </p:cNvSpPr>
          <p:nvPr>
            <p:ph type="body" sz="quarter" idx="24" hasCustomPrompt="1"/>
          </p:nvPr>
        </p:nvSpPr>
        <p:spPr>
          <a:xfrm>
            <a:off x="3839016" y="5414833"/>
            <a:ext cx="2118414"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a16="http://schemas.microsoft.com/office/drawing/2014/main" id="{77F66B66-F2E4-439A-A7DF-A9A64B0DF7BB}"/>
              </a:ext>
            </a:extLst>
          </p:cNvPr>
          <p:cNvSpPr>
            <a:spLocks noGrp="1"/>
          </p:cNvSpPr>
          <p:nvPr>
            <p:ph type="body" sz="quarter" idx="25" hasCustomPrompt="1"/>
          </p:nvPr>
        </p:nvSpPr>
        <p:spPr>
          <a:xfrm>
            <a:off x="6259555" y="5098599"/>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a16="http://schemas.microsoft.com/office/drawing/2014/main" id="{13CDFA66-0739-48E3-97B6-F63F13A0A838}"/>
              </a:ext>
            </a:extLst>
          </p:cNvPr>
          <p:cNvSpPr>
            <a:spLocks noGrp="1"/>
          </p:cNvSpPr>
          <p:nvPr>
            <p:ph type="body" sz="quarter" idx="26" hasCustomPrompt="1"/>
          </p:nvPr>
        </p:nvSpPr>
        <p:spPr>
          <a:xfrm>
            <a:off x="6259555" y="5414833"/>
            <a:ext cx="2118414"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a16="http://schemas.microsoft.com/office/drawing/2014/main" id="{B4EE4B66-F80E-45BB-B2FE-CC11E1FBAF24}"/>
              </a:ext>
            </a:extLst>
          </p:cNvPr>
          <p:cNvSpPr>
            <a:spLocks noGrp="1"/>
          </p:cNvSpPr>
          <p:nvPr>
            <p:ph type="body" sz="quarter" idx="27" hasCustomPrompt="1"/>
          </p:nvPr>
        </p:nvSpPr>
        <p:spPr>
          <a:xfrm>
            <a:off x="8680094" y="5098599"/>
            <a:ext cx="2118415"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a16="http://schemas.microsoft.com/office/drawing/2014/main" id="{51F734C1-F867-4FB6-A239-D99ED9E4C54D}"/>
              </a:ext>
            </a:extLst>
          </p:cNvPr>
          <p:cNvSpPr>
            <a:spLocks noGrp="1"/>
          </p:cNvSpPr>
          <p:nvPr>
            <p:ph type="body" sz="quarter" idx="28" hasCustomPrompt="1"/>
          </p:nvPr>
        </p:nvSpPr>
        <p:spPr>
          <a:xfrm>
            <a:off x="8680094" y="5414833"/>
            <a:ext cx="2118415"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a16="http://schemas.microsoft.com/office/drawing/2014/main" id="{11E88FD1-69BB-4254-81B8-7B383CE8D2D0}"/>
              </a:ext>
            </a:extLst>
          </p:cNvPr>
          <p:cNvSpPr>
            <a:spLocks noGrp="1"/>
          </p:cNvSpPr>
          <p:nvPr>
            <p:ph type="pic" sz="quarter" idx="29" hasCustomPrompt="1"/>
          </p:nvPr>
        </p:nvSpPr>
        <p:spPr>
          <a:xfrm>
            <a:off x="2002390" y="2327255"/>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a16="http://schemas.microsoft.com/office/drawing/2014/main" id="{E6EBB7F2-ABDB-41F2-8A6B-93196276ABF5}"/>
              </a:ext>
            </a:extLst>
          </p:cNvPr>
          <p:cNvSpPr>
            <a:spLocks noGrp="1"/>
          </p:cNvSpPr>
          <p:nvPr>
            <p:ph type="body" sz="quarter" idx="30" hasCustomPrompt="1"/>
          </p:nvPr>
        </p:nvSpPr>
        <p:spPr>
          <a:xfrm>
            <a:off x="1418477" y="3263610"/>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a16="http://schemas.microsoft.com/office/drawing/2014/main" id="{4D66759F-DBAD-46B4-929C-18F2FB541B00}"/>
              </a:ext>
            </a:extLst>
          </p:cNvPr>
          <p:cNvSpPr>
            <a:spLocks noGrp="1"/>
          </p:cNvSpPr>
          <p:nvPr>
            <p:ph type="body" sz="quarter" idx="31" hasCustomPrompt="1"/>
          </p:nvPr>
        </p:nvSpPr>
        <p:spPr>
          <a:xfrm>
            <a:off x="1418477" y="3579845"/>
            <a:ext cx="2118414"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a16="http://schemas.microsoft.com/office/drawing/2014/main" id="{07D90C20-BFF7-4D04-AD95-1861DF74509F}"/>
              </a:ext>
            </a:extLst>
          </p:cNvPr>
          <p:cNvSpPr>
            <a:spLocks noGrp="1"/>
          </p:cNvSpPr>
          <p:nvPr>
            <p:ph type="body" sz="quarter" idx="35" hasCustomPrompt="1"/>
          </p:nvPr>
        </p:nvSpPr>
        <p:spPr>
          <a:xfrm>
            <a:off x="3839016" y="3263610"/>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a16="http://schemas.microsoft.com/office/drawing/2014/main" id="{EF54F366-5FD7-4707-A0E3-FAFA53156C29}"/>
              </a:ext>
            </a:extLst>
          </p:cNvPr>
          <p:cNvSpPr>
            <a:spLocks noGrp="1"/>
          </p:cNvSpPr>
          <p:nvPr>
            <p:ph type="body" sz="quarter" idx="36" hasCustomPrompt="1"/>
          </p:nvPr>
        </p:nvSpPr>
        <p:spPr>
          <a:xfrm>
            <a:off x="3839016" y="3579845"/>
            <a:ext cx="2118414"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a16="http://schemas.microsoft.com/office/drawing/2014/main" id="{A51158F4-509A-44E4-A601-2CD7AEDE7380}"/>
              </a:ext>
            </a:extLst>
          </p:cNvPr>
          <p:cNvSpPr>
            <a:spLocks noGrp="1"/>
          </p:cNvSpPr>
          <p:nvPr>
            <p:ph type="body" sz="quarter" idx="37" hasCustomPrompt="1"/>
          </p:nvPr>
        </p:nvSpPr>
        <p:spPr>
          <a:xfrm>
            <a:off x="6259555" y="3263610"/>
            <a:ext cx="2118414"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a16="http://schemas.microsoft.com/office/drawing/2014/main" id="{DA9AC8DA-4C66-4D66-9075-59DC95E2AC33}"/>
              </a:ext>
            </a:extLst>
          </p:cNvPr>
          <p:cNvSpPr>
            <a:spLocks noGrp="1"/>
          </p:cNvSpPr>
          <p:nvPr>
            <p:ph type="body" sz="quarter" idx="38" hasCustomPrompt="1"/>
          </p:nvPr>
        </p:nvSpPr>
        <p:spPr>
          <a:xfrm>
            <a:off x="6259555" y="3579845"/>
            <a:ext cx="2118414"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a16="http://schemas.microsoft.com/office/drawing/2014/main" id="{F3A598D9-D412-4C15-A31C-3A4842B32E1F}"/>
              </a:ext>
            </a:extLst>
          </p:cNvPr>
          <p:cNvSpPr>
            <a:spLocks noGrp="1"/>
          </p:cNvSpPr>
          <p:nvPr>
            <p:ph type="body" sz="quarter" idx="39" hasCustomPrompt="1"/>
          </p:nvPr>
        </p:nvSpPr>
        <p:spPr>
          <a:xfrm>
            <a:off x="8680094" y="3263610"/>
            <a:ext cx="2118415"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a16="http://schemas.microsoft.com/office/drawing/2014/main" id="{14A0A9AD-40F7-4203-917C-8BFBF4FCF2C0}"/>
              </a:ext>
            </a:extLst>
          </p:cNvPr>
          <p:cNvSpPr>
            <a:spLocks noGrp="1"/>
          </p:cNvSpPr>
          <p:nvPr>
            <p:ph type="body" sz="quarter" idx="40" hasCustomPrompt="1"/>
          </p:nvPr>
        </p:nvSpPr>
        <p:spPr>
          <a:xfrm>
            <a:off x="8680094" y="3579845"/>
            <a:ext cx="2118415"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a16="http://schemas.microsoft.com/office/drawing/2014/main" id="{129E220D-4268-4E0B-B292-D87F92DF6ED3}"/>
              </a:ext>
            </a:extLst>
          </p:cNvPr>
          <p:cNvSpPr/>
          <p:nvPr userDrawn="1"/>
        </p:nvSpPr>
        <p:spPr>
          <a:xfrm>
            <a:off x="1947081" y="227264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a16="http://schemas.microsoft.com/office/drawing/2014/main" id="{2DB6BDC2-D18B-4AF7-9B33-2FB86D67A64A}"/>
              </a:ext>
            </a:extLst>
          </p:cNvPr>
          <p:cNvSpPr>
            <a:spLocks noGrp="1"/>
          </p:cNvSpPr>
          <p:nvPr>
            <p:ph type="pic" sz="quarter" idx="41" hasCustomPrompt="1"/>
          </p:nvPr>
        </p:nvSpPr>
        <p:spPr>
          <a:xfrm>
            <a:off x="2002390" y="4154796"/>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a16="http://schemas.microsoft.com/office/drawing/2014/main" id="{CB9D855A-B11D-44DC-BBE1-7BA68BD18E68}"/>
              </a:ext>
            </a:extLst>
          </p:cNvPr>
          <p:cNvSpPr/>
          <p:nvPr userDrawn="1"/>
        </p:nvSpPr>
        <p:spPr>
          <a:xfrm>
            <a:off x="1947081" y="4100189"/>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a16="http://schemas.microsoft.com/office/drawing/2014/main" id="{D12B69C6-4468-4017-A141-0864B9065E88}"/>
              </a:ext>
            </a:extLst>
          </p:cNvPr>
          <p:cNvSpPr>
            <a:spLocks noGrp="1"/>
          </p:cNvSpPr>
          <p:nvPr>
            <p:ph type="pic" sz="quarter" idx="42" hasCustomPrompt="1"/>
          </p:nvPr>
        </p:nvSpPr>
        <p:spPr>
          <a:xfrm>
            <a:off x="4422929" y="2319234"/>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a16="http://schemas.microsoft.com/office/drawing/2014/main" id="{E874C203-B833-4D0D-9674-D25DFA3F9606}"/>
              </a:ext>
            </a:extLst>
          </p:cNvPr>
          <p:cNvSpPr/>
          <p:nvPr userDrawn="1"/>
        </p:nvSpPr>
        <p:spPr>
          <a:xfrm>
            <a:off x="4367620" y="226462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a16="http://schemas.microsoft.com/office/drawing/2014/main" id="{0B83E94D-7A2E-4F82-9F6F-414BB1EE1F9D}"/>
              </a:ext>
            </a:extLst>
          </p:cNvPr>
          <p:cNvSpPr>
            <a:spLocks noGrp="1"/>
          </p:cNvSpPr>
          <p:nvPr>
            <p:ph type="pic" sz="quarter" idx="43" hasCustomPrompt="1"/>
          </p:nvPr>
        </p:nvSpPr>
        <p:spPr>
          <a:xfrm>
            <a:off x="4422929" y="4146775"/>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a16="http://schemas.microsoft.com/office/drawing/2014/main" id="{454DE692-CD53-4D36-9E21-EDBFA9779183}"/>
              </a:ext>
            </a:extLst>
          </p:cNvPr>
          <p:cNvSpPr/>
          <p:nvPr userDrawn="1"/>
        </p:nvSpPr>
        <p:spPr>
          <a:xfrm>
            <a:off x="4367620" y="409216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a16="http://schemas.microsoft.com/office/drawing/2014/main" id="{722A2533-C7FE-4FF8-88EA-CC5A72E587E0}"/>
              </a:ext>
            </a:extLst>
          </p:cNvPr>
          <p:cNvSpPr>
            <a:spLocks noGrp="1"/>
          </p:cNvSpPr>
          <p:nvPr>
            <p:ph type="pic" sz="quarter" idx="44" hasCustomPrompt="1"/>
          </p:nvPr>
        </p:nvSpPr>
        <p:spPr>
          <a:xfrm>
            <a:off x="6843468" y="2323944"/>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a16="http://schemas.microsoft.com/office/drawing/2014/main" id="{60564730-564F-4992-974D-020B105689EE}"/>
              </a:ext>
            </a:extLst>
          </p:cNvPr>
          <p:cNvSpPr/>
          <p:nvPr userDrawn="1"/>
        </p:nvSpPr>
        <p:spPr>
          <a:xfrm>
            <a:off x="6788159" y="226933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a16="http://schemas.microsoft.com/office/drawing/2014/main" id="{3FF1C129-85E6-40AA-8026-14C47F0F038C}"/>
              </a:ext>
            </a:extLst>
          </p:cNvPr>
          <p:cNvSpPr>
            <a:spLocks noGrp="1"/>
          </p:cNvSpPr>
          <p:nvPr>
            <p:ph type="pic" sz="quarter" idx="45" hasCustomPrompt="1"/>
          </p:nvPr>
        </p:nvSpPr>
        <p:spPr>
          <a:xfrm>
            <a:off x="6843468" y="4151485"/>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a16="http://schemas.microsoft.com/office/drawing/2014/main" id="{3E7D63A3-3C58-4F80-B353-C26650B97F55}"/>
              </a:ext>
            </a:extLst>
          </p:cNvPr>
          <p:cNvSpPr/>
          <p:nvPr userDrawn="1"/>
        </p:nvSpPr>
        <p:spPr>
          <a:xfrm>
            <a:off x="6788159" y="4096878"/>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a16="http://schemas.microsoft.com/office/drawing/2014/main" id="{C78943C0-07AD-428D-A010-64CDDC815654}"/>
              </a:ext>
            </a:extLst>
          </p:cNvPr>
          <p:cNvSpPr>
            <a:spLocks noGrp="1"/>
          </p:cNvSpPr>
          <p:nvPr>
            <p:ph type="pic" sz="quarter" idx="46" hasCustomPrompt="1"/>
          </p:nvPr>
        </p:nvSpPr>
        <p:spPr>
          <a:xfrm>
            <a:off x="9264007" y="2315923"/>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a16="http://schemas.microsoft.com/office/drawing/2014/main" id="{44D0D2B8-EB2F-407A-A7DF-29BF878D0C97}"/>
              </a:ext>
            </a:extLst>
          </p:cNvPr>
          <p:cNvSpPr/>
          <p:nvPr userDrawn="1"/>
        </p:nvSpPr>
        <p:spPr>
          <a:xfrm>
            <a:off x="9208698" y="2261316"/>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a16="http://schemas.microsoft.com/office/drawing/2014/main" id="{9F5D0399-2186-4D0F-B2B6-FB29536013E2}"/>
              </a:ext>
            </a:extLst>
          </p:cNvPr>
          <p:cNvSpPr>
            <a:spLocks noGrp="1"/>
          </p:cNvSpPr>
          <p:nvPr>
            <p:ph type="pic" sz="quarter" idx="47" hasCustomPrompt="1"/>
          </p:nvPr>
        </p:nvSpPr>
        <p:spPr>
          <a:xfrm>
            <a:off x="9264007" y="4143464"/>
            <a:ext cx="950588"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a16="http://schemas.microsoft.com/office/drawing/2014/main" id="{A161A1AC-702C-4209-BE7C-E51F7434B5B5}"/>
              </a:ext>
            </a:extLst>
          </p:cNvPr>
          <p:cNvSpPr/>
          <p:nvPr userDrawn="1"/>
        </p:nvSpPr>
        <p:spPr>
          <a:xfrm>
            <a:off x="9208698" y="4088857"/>
            <a:ext cx="1061206"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a16="http://schemas.microsoft.com/office/drawing/2014/main" id="{8ADA00ED-298B-444A-A7F5-508EDBA56FC5}"/>
              </a:ext>
            </a:extLst>
          </p:cNvPr>
          <p:cNvSpPr>
            <a:spLocks noGrp="1"/>
          </p:cNvSpPr>
          <p:nvPr>
            <p:ph type="title" hasCustomPrompt="1"/>
          </p:nvPr>
        </p:nvSpPr>
        <p:spPr>
          <a:xfrm>
            <a:off x="2452698" y="1187753"/>
            <a:ext cx="7286604"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C2989-2CED-47FB-8D23-FF60F2561EA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BA429704-4AB7-47AB-8C1F-4C2E4C99A10E}"/>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a16="http://schemas.microsoft.com/office/drawing/2014/main" id="{137D1BF6-CA32-48D3-B8AE-5D5C621A7EB5}"/>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a16="http://schemas.microsoft.com/office/drawing/2014/main" id="{F57E488F-AD89-4213-9093-5646DF323A25}"/>
              </a:ext>
            </a:extLst>
          </p:cNvPr>
          <p:cNvSpPr>
            <a:spLocks noGrp="1"/>
          </p:cNvSpPr>
          <p:nvPr>
            <p:ph type="body" sz="quarter" idx="13" hasCustomPrompt="1"/>
          </p:nvPr>
        </p:nvSpPr>
        <p:spPr>
          <a:xfrm>
            <a:off x="900511"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a16="http://schemas.microsoft.com/office/drawing/2014/main" id="{E31C9DEB-43A3-4514-9EB8-2CE147497B96}"/>
              </a:ext>
            </a:extLst>
          </p:cNvPr>
          <p:cNvSpPr>
            <a:spLocks noGrp="1"/>
          </p:cNvSpPr>
          <p:nvPr>
            <p:ph type="body" sz="quarter" idx="15" hasCustomPrompt="1"/>
          </p:nvPr>
        </p:nvSpPr>
        <p:spPr>
          <a:xfrm>
            <a:off x="900511"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254EC399-E62D-401A-936C-2B26F8265F17}"/>
              </a:ext>
            </a:extLst>
          </p:cNvPr>
          <p:cNvSpPr>
            <a:spLocks noGrp="1"/>
          </p:cNvSpPr>
          <p:nvPr>
            <p:ph type="body" sz="quarter" idx="16" hasCustomPrompt="1"/>
          </p:nvPr>
        </p:nvSpPr>
        <p:spPr>
          <a:xfrm>
            <a:off x="3584039"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id="{4F49DC18-7C09-4FFC-98BF-DC17FCE6223B}"/>
              </a:ext>
            </a:extLst>
          </p:cNvPr>
          <p:cNvSpPr>
            <a:spLocks noGrp="1"/>
          </p:cNvSpPr>
          <p:nvPr>
            <p:ph type="body" sz="quarter" idx="17" hasCustomPrompt="1"/>
          </p:nvPr>
        </p:nvSpPr>
        <p:spPr>
          <a:xfrm>
            <a:off x="3584039"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a16="http://schemas.microsoft.com/office/drawing/2014/main" id="{9D21F281-5009-4E28-B34E-218C36B33ABD}"/>
              </a:ext>
            </a:extLst>
          </p:cNvPr>
          <p:cNvSpPr>
            <a:spLocks noGrp="1"/>
          </p:cNvSpPr>
          <p:nvPr>
            <p:ph type="body" sz="quarter" idx="18" hasCustomPrompt="1"/>
          </p:nvPr>
        </p:nvSpPr>
        <p:spPr>
          <a:xfrm>
            <a:off x="6267567"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id="{75C2A3FB-F206-4ED3-A8BF-712D66D52D29}"/>
              </a:ext>
            </a:extLst>
          </p:cNvPr>
          <p:cNvSpPr>
            <a:spLocks noGrp="1"/>
          </p:cNvSpPr>
          <p:nvPr>
            <p:ph type="body" sz="quarter" idx="19" hasCustomPrompt="1"/>
          </p:nvPr>
        </p:nvSpPr>
        <p:spPr>
          <a:xfrm>
            <a:off x="6267567"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a16="http://schemas.microsoft.com/office/drawing/2014/main" id="{433D1544-1248-444D-B0AC-C5B22E1D2638}"/>
              </a:ext>
            </a:extLst>
          </p:cNvPr>
          <p:cNvSpPr>
            <a:spLocks noGrp="1"/>
          </p:cNvSpPr>
          <p:nvPr>
            <p:ph type="body" sz="quarter" idx="20" hasCustomPrompt="1"/>
          </p:nvPr>
        </p:nvSpPr>
        <p:spPr>
          <a:xfrm>
            <a:off x="8951094" y="4114240"/>
            <a:ext cx="2382386"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a16="http://schemas.microsoft.com/office/drawing/2014/main" id="{9F4FDF38-0969-49B5-BE15-AB7D41B68D28}"/>
              </a:ext>
            </a:extLst>
          </p:cNvPr>
          <p:cNvSpPr>
            <a:spLocks noGrp="1"/>
          </p:cNvSpPr>
          <p:nvPr>
            <p:ph type="body" sz="quarter" idx="21" hasCustomPrompt="1"/>
          </p:nvPr>
        </p:nvSpPr>
        <p:spPr>
          <a:xfrm>
            <a:off x="8951094" y="4733168"/>
            <a:ext cx="2382386"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a16="http://schemas.microsoft.com/office/drawing/2014/main" id="{A749E3E6-EB0F-4108-9196-2A2DDD63E220}"/>
              </a:ext>
            </a:extLst>
          </p:cNvPr>
          <p:cNvSpPr>
            <a:spLocks noGrp="1"/>
          </p:cNvSpPr>
          <p:nvPr>
            <p:ph type="body" sz="quarter" idx="22" hasCustomPrompt="1"/>
          </p:nvPr>
        </p:nvSpPr>
        <p:spPr>
          <a:xfrm>
            <a:off x="1285758" y="2399173"/>
            <a:ext cx="1611892"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a16="http://schemas.microsoft.com/office/drawing/2014/main" id="{CA8E4A5D-4A2C-4FCA-9886-11A6692866A6}"/>
              </a:ext>
            </a:extLst>
          </p:cNvPr>
          <p:cNvSpPr>
            <a:spLocks noGrp="1"/>
          </p:cNvSpPr>
          <p:nvPr>
            <p:ph type="body" sz="quarter" idx="23" hasCustomPrompt="1"/>
          </p:nvPr>
        </p:nvSpPr>
        <p:spPr>
          <a:xfrm>
            <a:off x="6652814"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a16="http://schemas.microsoft.com/office/drawing/2014/main" id="{D12F1290-6B4C-49B8-BC26-3B433534C3F7}"/>
              </a:ext>
            </a:extLst>
          </p:cNvPr>
          <p:cNvSpPr>
            <a:spLocks noGrp="1"/>
          </p:cNvSpPr>
          <p:nvPr>
            <p:ph type="body" sz="quarter" idx="24" hasCustomPrompt="1"/>
          </p:nvPr>
        </p:nvSpPr>
        <p:spPr>
          <a:xfrm>
            <a:off x="9336341"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a16="http://schemas.microsoft.com/office/drawing/2014/main" id="{0E60E704-AD01-4048-8D70-3F4CA25DA632}"/>
              </a:ext>
            </a:extLst>
          </p:cNvPr>
          <p:cNvSpPr>
            <a:spLocks noGrp="1"/>
          </p:cNvSpPr>
          <p:nvPr>
            <p:ph type="body" sz="quarter" idx="25" hasCustomPrompt="1"/>
          </p:nvPr>
        </p:nvSpPr>
        <p:spPr>
          <a:xfrm>
            <a:off x="3969286" y="2399173"/>
            <a:ext cx="1611892"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a16="http://schemas.microsoft.com/office/drawing/2014/main" id="{4CB251EF-EB2B-4D32-A321-FEC37EAB8D87}"/>
              </a:ext>
            </a:extLst>
          </p:cNvPr>
          <p:cNvSpPr>
            <a:spLocks noGrp="1"/>
          </p:cNvSpPr>
          <p:nvPr>
            <p:ph type="title" hasCustomPrompt="1"/>
          </p:nvPr>
        </p:nvSpPr>
        <p:spPr>
          <a:xfrm>
            <a:off x="793750" y="715939"/>
            <a:ext cx="4864608"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B8705-C027-4E12-892E-C32FF13296F1}"/>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7" name="Picture Placeholder 7">
            <a:extLst>
              <a:ext uri="{FF2B5EF4-FFF2-40B4-BE49-F238E27FC236}">
                <a16:creationId xmlns:a16="http://schemas.microsoft.com/office/drawing/2014/main" id="{ED685DB5-FA77-4C19-88B8-5A8D733B42BC}"/>
              </a:ext>
            </a:extLst>
          </p:cNvPr>
          <p:cNvSpPr>
            <a:spLocks noGrp="1"/>
          </p:cNvSpPr>
          <p:nvPr>
            <p:ph type="pic" sz="quarter" idx="13" hasCustomPrompt="1"/>
          </p:nvPr>
        </p:nvSpPr>
        <p:spPr>
          <a:xfrm flipH="1">
            <a:off x="5012530" y="0"/>
            <a:ext cx="7196138"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a16="http://schemas.microsoft.com/office/drawing/2014/main" id="{6346919B-FFF8-4FED-8A44-48A7E600EB60}"/>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a16="http://schemas.microsoft.com/office/drawing/2014/main" id="{1F7CB735-9F66-41A8-8F1D-4B66FE1D1153}"/>
              </a:ext>
            </a:extLst>
          </p:cNvPr>
          <p:cNvSpPr>
            <a:spLocks noGrp="1"/>
          </p:cNvSpPr>
          <p:nvPr>
            <p:ph type="title" hasCustomPrompt="1"/>
          </p:nvPr>
        </p:nvSpPr>
        <p:spPr>
          <a:xfrm>
            <a:off x="-2" y="1672143"/>
            <a:ext cx="6019802"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a16="http://schemas.microsoft.com/office/drawing/2014/main" id="{4A51F916-D1A0-40B2-A894-1C597A7AAFBF}"/>
              </a:ext>
            </a:extLst>
          </p:cNvPr>
          <p:cNvSpPr>
            <a:spLocks noGrp="1"/>
          </p:cNvSpPr>
          <p:nvPr>
            <p:ph type="body" sz="quarter" idx="15" hasCustomPrompt="1"/>
          </p:nvPr>
        </p:nvSpPr>
        <p:spPr>
          <a:xfrm>
            <a:off x="594575" y="3007594"/>
            <a:ext cx="4850550"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D2CF4D42-6C74-47FD-8195-943D55ADA87D}"/>
              </a:ext>
            </a:extLst>
          </p:cNvPr>
          <p:cNvSpPr>
            <a:spLocks noGrp="1"/>
          </p:cNvSpPr>
          <p:nvPr>
            <p:ph type="pic" sz="quarter" idx="13" hasCustomPrompt="1"/>
          </p:nvPr>
        </p:nvSpPr>
        <p:spPr>
          <a:xfrm>
            <a:off x="0" y="0"/>
            <a:ext cx="121920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a16="http://schemas.microsoft.com/office/drawing/2014/main" id="{59275658-2C01-4217-AE99-DF0FDFFE43C5}"/>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a16="http://schemas.microsoft.com/office/drawing/2014/main" id="{2754639B-AD71-425C-BF07-356C0F14C96B}"/>
              </a:ext>
            </a:extLst>
          </p:cNvPr>
          <p:cNvSpPr>
            <a:spLocks noGrp="1"/>
          </p:cNvSpPr>
          <p:nvPr>
            <p:ph type="title" hasCustomPrompt="1"/>
          </p:nvPr>
        </p:nvSpPr>
        <p:spPr>
          <a:xfrm>
            <a:off x="0" y="1353381"/>
            <a:ext cx="5622878"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a16="http://schemas.microsoft.com/office/drawing/2014/main" id="{64CF3C46-90B8-467D-9D50-086B9135701F}"/>
              </a:ext>
            </a:extLst>
          </p:cNvPr>
          <p:cNvSpPr>
            <a:spLocks noGrp="1"/>
          </p:cNvSpPr>
          <p:nvPr>
            <p:ph type="body" sz="quarter" idx="15" hasCustomPrompt="1"/>
          </p:nvPr>
        </p:nvSpPr>
        <p:spPr>
          <a:xfrm>
            <a:off x="577993" y="2689071"/>
            <a:ext cx="4567209"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10B86B2D-56E1-4FB2-8CC9-DBC6C0B6EB09}"/>
              </a:ext>
            </a:extLst>
          </p:cNvPr>
          <p:cNvSpPr>
            <a:spLocks noGrp="1"/>
          </p:cNvSpPr>
          <p:nvPr>
            <p:ph type="pic" sz="quarter" idx="13" hasCustomPrompt="1"/>
          </p:nvPr>
        </p:nvSpPr>
        <p:spPr>
          <a:xfrm flipH="1">
            <a:off x="0" y="0"/>
            <a:ext cx="8153400"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a16="http://schemas.microsoft.com/office/drawing/2014/main" id="{1D70C38F-1ABB-4C86-972A-E388226700C8}"/>
              </a:ext>
            </a:extLst>
          </p:cNvPr>
          <p:cNvSpPr>
            <a:spLocks noGrp="1"/>
          </p:cNvSpPr>
          <p:nvPr>
            <p:ph type="body" sz="quarter" idx="15" hasCustomPrompt="1"/>
          </p:nvPr>
        </p:nvSpPr>
        <p:spPr>
          <a:xfrm>
            <a:off x="7465112" y="2326705"/>
            <a:ext cx="4114592"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319B0AE4-4C17-4975-A59C-4D9EFE584062}"/>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a16="http://schemas.microsoft.com/office/drawing/2014/main" id="{0E907CF0-318A-401D-9F77-B63C65D2968E}"/>
              </a:ext>
            </a:extLst>
          </p:cNvPr>
          <p:cNvSpPr>
            <a:spLocks noGrp="1"/>
          </p:cNvSpPr>
          <p:nvPr>
            <p:ph type="title" hasCustomPrompt="1"/>
          </p:nvPr>
        </p:nvSpPr>
        <p:spPr>
          <a:xfrm>
            <a:off x="7452360" y="1728566"/>
            <a:ext cx="4127344"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95BA1F-6B83-4358-A202-FD15470976A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Date Placeholder 3">
            <a:extLst>
              <a:ext uri="{FF2B5EF4-FFF2-40B4-BE49-F238E27FC236}">
                <a16:creationId xmlns:a16="http://schemas.microsoft.com/office/drawing/2014/main" id="{A35C10F8-CB40-4BDD-AA21-7DDC300FE73E}"/>
              </a:ext>
            </a:extLst>
          </p:cNvPr>
          <p:cNvSpPr>
            <a:spLocks noGrp="1"/>
          </p:cNvSpPr>
          <p:nvPr>
            <p:ph type="dt" sz="half" idx="10"/>
          </p:nvPr>
        </p:nvSpPr>
        <p:spPr/>
        <p:txBody>
          <a:bodyPr/>
          <a:lstStyle/>
          <a:p>
            <a:r>
              <a:rPr lang="en-US" dirty="0"/>
              <a:t>8/06/20XX</a:t>
            </a:r>
          </a:p>
        </p:txBody>
      </p:sp>
      <p:sp>
        <p:nvSpPr>
          <p:cNvPr id="5" name="Footer Placeholder 4">
            <a:extLst>
              <a:ext uri="{FF2B5EF4-FFF2-40B4-BE49-F238E27FC236}">
                <a16:creationId xmlns:a16="http://schemas.microsoft.com/office/drawing/2014/main"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a16="http://schemas.microsoft.com/office/drawing/2014/main"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a16="http://schemas.microsoft.com/office/drawing/2014/main" id="{8EABAB15-C887-420D-92A1-24DBD62EE558}"/>
              </a:ext>
            </a:extLst>
          </p:cNvPr>
          <p:cNvSpPr>
            <a:spLocks noGrp="1"/>
          </p:cNvSpPr>
          <p:nvPr>
            <p:ph type="pic" sz="quarter" idx="13" hasCustomPrompt="1"/>
          </p:nvPr>
        </p:nvSpPr>
        <p:spPr>
          <a:xfrm flipH="1">
            <a:off x="0" y="729926"/>
            <a:ext cx="3581400"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a16="http://schemas.microsoft.com/office/drawing/2014/main" id="{F7E8EA93-3F05-4D28-8B15-91D6789458B4}"/>
              </a:ext>
            </a:extLst>
          </p:cNvPr>
          <p:cNvSpPr>
            <a:spLocks noGrp="1"/>
          </p:cNvSpPr>
          <p:nvPr>
            <p:ph type="body" sz="quarter" idx="16" hasCustomPrompt="1"/>
          </p:nvPr>
        </p:nvSpPr>
        <p:spPr>
          <a:xfrm>
            <a:off x="6746476" y="1921400"/>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a16="http://schemas.microsoft.com/office/drawing/2014/main" id="{B4EBCE5D-8795-44C7-8196-051689C6FE2A}"/>
              </a:ext>
            </a:extLst>
          </p:cNvPr>
          <p:cNvSpPr>
            <a:spLocks noGrp="1"/>
          </p:cNvSpPr>
          <p:nvPr>
            <p:ph type="body" sz="quarter" idx="17" hasCustomPrompt="1"/>
          </p:nvPr>
        </p:nvSpPr>
        <p:spPr>
          <a:xfrm>
            <a:off x="6746476" y="2245710"/>
            <a:ext cx="2289974"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a16="http://schemas.microsoft.com/office/drawing/2014/main" id="{195044F5-86E3-4A1C-B3C8-6E3422E5B418}"/>
              </a:ext>
            </a:extLst>
          </p:cNvPr>
          <p:cNvSpPr>
            <a:spLocks noGrp="1"/>
          </p:cNvSpPr>
          <p:nvPr>
            <p:ph type="body" sz="quarter" idx="18" hasCustomPrompt="1"/>
          </p:nvPr>
        </p:nvSpPr>
        <p:spPr>
          <a:xfrm>
            <a:off x="4065518" y="2245710"/>
            <a:ext cx="2289974"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a16="http://schemas.microsoft.com/office/drawing/2014/main" id="{4C9BA1BF-0690-4DB5-9BBC-31D1948D82A8}"/>
              </a:ext>
            </a:extLst>
          </p:cNvPr>
          <p:cNvSpPr>
            <a:spLocks noGrp="1"/>
          </p:cNvSpPr>
          <p:nvPr>
            <p:ph type="body" sz="quarter" idx="19" hasCustomPrompt="1"/>
          </p:nvPr>
        </p:nvSpPr>
        <p:spPr>
          <a:xfrm>
            <a:off x="6746476" y="4443157"/>
            <a:ext cx="2289974"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a16="http://schemas.microsoft.com/office/drawing/2014/main" id="{0D187952-9422-42DE-B163-B764E0D09925}"/>
              </a:ext>
            </a:extLst>
          </p:cNvPr>
          <p:cNvSpPr>
            <a:spLocks noGrp="1"/>
          </p:cNvSpPr>
          <p:nvPr>
            <p:ph type="body" sz="quarter" idx="20" hasCustomPrompt="1"/>
          </p:nvPr>
        </p:nvSpPr>
        <p:spPr>
          <a:xfrm>
            <a:off x="4065519" y="4451209"/>
            <a:ext cx="2289972"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a16="http://schemas.microsoft.com/office/drawing/2014/main" id="{54291470-2EE9-46D8-8083-E4523DCE52BB}"/>
              </a:ext>
            </a:extLst>
          </p:cNvPr>
          <p:cNvSpPr>
            <a:spLocks noGrp="1"/>
          </p:cNvSpPr>
          <p:nvPr>
            <p:ph type="body" sz="quarter" idx="22" hasCustomPrompt="1"/>
          </p:nvPr>
        </p:nvSpPr>
        <p:spPr>
          <a:xfrm>
            <a:off x="4065517" y="1921400"/>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a16="http://schemas.microsoft.com/office/drawing/2014/main" id="{17B8E7E2-50C1-429D-A8C5-C098CDADCF3F}"/>
              </a:ext>
            </a:extLst>
          </p:cNvPr>
          <p:cNvSpPr>
            <a:spLocks noGrp="1"/>
          </p:cNvSpPr>
          <p:nvPr>
            <p:ph type="body" sz="quarter" idx="23" hasCustomPrompt="1"/>
          </p:nvPr>
        </p:nvSpPr>
        <p:spPr>
          <a:xfrm>
            <a:off x="6746476" y="4118846"/>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id="{09DB38C9-BBE5-4212-87C2-D9B34A470753}"/>
              </a:ext>
            </a:extLst>
          </p:cNvPr>
          <p:cNvSpPr>
            <a:spLocks noGrp="1"/>
          </p:cNvSpPr>
          <p:nvPr>
            <p:ph type="body" sz="quarter" idx="24" hasCustomPrompt="1"/>
          </p:nvPr>
        </p:nvSpPr>
        <p:spPr>
          <a:xfrm>
            <a:off x="4065518" y="4118846"/>
            <a:ext cx="2289972"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id="{EA61E342-2B6C-4379-A3B3-8D1B338F656B}"/>
              </a:ext>
            </a:extLst>
          </p:cNvPr>
          <p:cNvSpPr>
            <a:spLocks noGrp="1"/>
          </p:cNvSpPr>
          <p:nvPr>
            <p:ph type="body" sz="quarter" idx="25" hasCustomPrompt="1"/>
          </p:nvPr>
        </p:nvSpPr>
        <p:spPr>
          <a:xfrm>
            <a:off x="9417910" y="1921400"/>
            <a:ext cx="2289974"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a16="http://schemas.microsoft.com/office/drawing/2014/main" id="{4F39B769-D212-4C11-B6CB-0423DD10599D}"/>
              </a:ext>
            </a:extLst>
          </p:cNvPr>
          <p:cNvSpPr>
            <a:spLocks noGrp="1"/>
          </p:cNvSpPr>
          <p:nvPr>
            <p:ph type="body" sz="quarter" idx="26" hasCustomPrompt="1"/>
          </p:nvPr>
        </p:nvSpPr>
        <p:spPr>
          <a:xfrm>
            <a:off x="9417910" y="2245710"/>
            <a:ext cx="2289974"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a16="http://schemas.microsoft.com/office/drawing/2014/main" id="{7C47FF8E-011E-46E6-9F4D-DAD4830958DB}"/>
              </a:ext>
            </a:extLst>
          </p:cNvPr>
          <p:cNvSpPr>
            <a:spLocks noGrp="1"/>
          </p:cNvSpPr>
          <p:nvPr>
            <p:ph type="title" hasCustomPrompt="1"/>
          </p:nvPr>
        </p:nvSpPr>
        <p:spPr>
          <a:xfrm>
            <a:off x="4065516" y="1185284"/>
            <a:ext cx="7288284"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781AFB-2572-4954-B05E-84CDE1D8831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Date Placeholder 4">
            <a:extLst>
              <a:ext uri="{FF2B5EF4-FFF2-40B4-BE49-F238E27FC236}">
                <a16:creationId xmlns:a16="http://schemas.microsoft.com/office/drawing/2014/main" id="{0E750850-5ECD-4AA5-8EF0-70C6EA291EF3}"/>
              </a:ext>
            </a:extLst>
          </p:cNvPr>
          <p:cNvSpPr>
            <a:spLocks noGrp="1"/>
          </p:cNvSpPr>
          <p:nvPr>
            <p:ph type="dt" sz="half" idx="10"/>
          </p:nvPr>
        </p:nvSpPr>
        <p:spPr/>
        <p:txBody>
          <a:bodyPr/>
          <a:lstStyle/>
          <a:p>
            <a:r>
              <a:rPr lang="en-US" dirty="0"/>
              <a:t>8/06/20XX</a:t>
            </a:r>
          </a:p>
        </p:txBody>
      </p:sp>
      <p:sp>
        <p:nvSpPr>
          <p:cNvPr id="6" name="Footer Placeholder 5">
            <a:extLst>
              <a:ext uri="{FF2B5EF4-FFF2-40B4-BE49-F238E27FC236}">
                <a16:creationId xmlns:a16="http://schemas.microsoft.com/office/drawing/2014/main"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a16="http://schemas.microsoft.com/office/drawing/2014/main" id="{717CFF16-7992-46DD-8151-F55B0300570B}"/>
              </a:ext>
            </a:extLst>
          </p:cNvPr>
          <p:cNvSpPr>
            <a:spLocks noGrp="1"/>
          </p:cNvSpPr>
          <p:nvPr>
            <p:ph type="body" sz="quarter" idx="16" hasCustomPrompt="1"/>
          </p:nvPr>
        </p:nvSpPr>
        <p:spPr>
          <a:xfrm>
            <a:off x="8506711" y="1335193"/>
            <a:ext cx="285909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a16="http://schemas.microsoft.com/office/drawing/2014/main" id="{EBADC1C2-D36B-4AFE-8824-DE6D0FB51384}"/>
              </a:ext>
            </a:extLst>
          </p:cNvPr>
          <p:cNvSpPr>
            <a:spLocks noGrp="1"/>
          </p:cNvSpPr>
          <p:nvPr>
            <p:ph type="body" sz="quarter" idx="13" hasCustomPrompt="1"/>
          </p:nvPr>
        </p:nvSpPr>
        <p:spPr>
          <a:xfrm>
            <a:off x="8506711" y="1639822"/>
            <a:ext cx="2859090"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a16="http://schemas.microsoft.com/office/drawing/2014/main" id="{F1632658-DE5C-4EA2-83DE-AB456D9D76ED}"/>
              </a:ext>
            </a:extLst>
          </p:cNvPr>
          <p:cNvSpPr>
            <a:spLocks noGrp="1"/>
          </p:cNvSpPr>
          <p:nvPr>
            <p:ph type="body" sz="quarter" idx="17" hasCustomPrompt="1"/>
          </p:nvPr>
        </p:nvSpPr>
        <p:spPr>
          <a:xfrm>
            <a:off x="5167309" y="1639822"/>
            <a:ext cx="2859091"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a16="http://schemas.microsoft.com/office/drawing/2014/main" id="{76A6D61C-C33C-46D5-B2C5-6C6A7C143A97}"/>
              </a:ext>
            </a:extLst>
          </p:cNvPr>
          <p:cNvSpPr>
            <a:spLocks noGrp="1"/>
          </p:cNvSpPr>
          <p:nvPr>
            <p:ph type="body" sz="quarter" idx="18" hasCustomPrompt="1"/>
          </p:nvPr>
        </p:nvSpPr>
        <p:spPr>
          <a:xfrm>
            <a:off x="8506711" y="3837269"/>
            <a:ext cx="2859090"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a16="http://schemas.microsoft.com/office/drawing/2014/main" id="{0A4E6A96-585A-4265-900D-17D98121F544}"/>
              </a:ext>
            </a:extLst>
          </p:cNvPr>
          <p:cNvSpPr>
            <a:spLocks noGrp="1"/>
          </p:cNvSpPr>
          <p:nvPr>
            <p:ph type="body" sz="quarter" idx="19" hasCustomPrompt="1"/>
          </p:nvPr>
        </p:nvSpPr>
        <p:spPr>
          <a:xfrm>
            <a:off x="5167310" y="3845321"/>
            <a:ext cx="2859089"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a16="http://schemas.microsoft.com/office/drawing/2014/main" id="{28B8437C-1550-4581-911A-98BEA151A4AD}"/>
              </a:ext>
            </a:extLst>
          </p:cNvPr>
          <p:cNvSpPr>
            <a:spLocks noGrp="1"/>
          </p:cNvSpPr>
          <p:nvPr>
            <p:ph type="body" sz="quarter" idx="22" hasCustomPrompt="1"/>
          </p:nvPr>
        </p:nvSpPr>
        <p:spPr>
          <a:xfrm>
            <a:off x="5167308" y="1335193"/>
            <a:ext cx="2859091"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a16="http://schemas.microsoft.com/office/drawing/2014/main" id="{04DF1AD6-E51A-4D19-A9C8-CCAFE9E9B2A0}"/>
              </a:ext>
            </a:extLst>
          </p:cNvPr>
          <p:cNvSpPr>
            <a:spLocks noGrp="1"/>
          </p:cNvSpPr>
          <p:nvPr>
            <p:ph type="body" sz="quarter" idx="23" hasCustomPrompt="1"/>
          </p:nvPr>
        </p:nvSpPr>
        <p:spPr>
          <a:xfrm>
            <a:off x="8506711" y="3532639"/>
            <a:ext cx="285909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a16="http://schemas.microsoft.com/office/drawing/2014/main" id="{A3656830-2B4C-4F48-8EBD-F8C80C353FC4}"/>
              </a:ext>
            </a:extLst>
          </p:cNvPr>
          <p:cNvSpPr>
            <a:spLocks noGrp="1"/>
          </p:cNvSpPr>
          <p:nvPr>
            <p:ph type="body" sz="quarter" idx="24" hasCustomPrompt="1"/>
          </p:nvPr>
        </p:nvSpPr>
        <p:spPr>
          <a:xfrm>
            <a:off x="5167309" y="3532639"/>
            <a:ext cx="285908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a16="http://schemas.microsoft.com/office/drawing/2014/main" id="{923D6999-ED11-424C-91FD-1ECD0CB9D272}"/>
              </a:ext>
            </a:extLst>
          </p:cNvPr>
          <p:cNvSpPr>
            <a:spLocks noGrp="1"/>
          </p:cNvSpPr>
          <p:nvPr>
            <p:ph type="title" hasCustomPrompt="1"/>
          </p:nvPr>
        </p:nvSpPr>
        <p:spPr>
          <a:xfrm>
            <a:off x="1384299" y="2768600"/>
            <a:ext cx="2956810"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CE26C-A8CF-4DC0-9913-86FF0ED87623}"/>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Date Placeholder 6">
            <a:extLst>
              <a:ext uri="{FF2B5EF4-FFF2-40B4-BE49-F238E27FC236}">
                <a16:creationId xmlns:a16="http://schemas.microsoft.com/office/drawing/2014/main" id="{15DD4FC6-591F-4220-A331-724C4FE41E93}"/>
              </a:ext>
            </a:extLst>
          </p:cNvPr>
          <p:cNvSpPr>
            <a:spLocks noGrp="1"/>
          </p:cNvSpPr>
          <p:nvPr>
            <p:ph type="dt" sz="half" idx="10"/>
          </p:nvPr>
        </p:nvSpPr>
        <p:spPr/>
        <p:txBody>
          <a:bodyPr/>
          <a:lstStyle/>
          <a:p>
            <a:r>
              <a:rPr lang="en-US" dirty="0"/>
              <a:t>8/06/20XX</a:t>
            </a:r>
          </a:p>
        </p:txBody>
      </p:sp>
      <p:sp>
        <p:nvSpPr>
          <p:cNvPr id="8" name="Footer Placeholder 7">
            <a:extLst>
              <a:ext uri="{FF2B5EF4-FFF2-40B4-BE49-F238E27FC236}">
                <a16:creationId xmlns:a16="http://schemas.microsoft.com/office/drawing/2014/main"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a16="http://schemas.microsoft.com/office/drawing/2014/main"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a16="http://schemas.microsoft.com/office/drawing/2014/main" id="{0C598512-93DF-4C00-A3BC-4CFF184217A6}"/>
              </a:ext>
            </a:extLst>
          </p:cNvPr>
          <p:cNvSpPr>
            <a:spLocks noGrp="1"/>
          </p:cNvSpPr>
          <p:nvPr>
            <p:ph type="body" sz="quarter" idx="27" hasCustomPrompt="1"/>
          </p:nvPr>
        </p:nvSpPr>
        <p:spPr>
          <a:xfrm>
            <a:off x="620484" y="3639417"/>
            <a:ext cx="2383764"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a16="http://schemas.microsoft.com/office/drawing/2014/main" id="{9AFC7B8A-881F-4E97-91D4-F41DFA6D8F8E}"/>
              </a:ext>
            </a:extLst>
          </p:cNvPr>
          <p:cNvSpPr>
            <a:spLocks noGrp="1"/>
          </p:cNvSpPr>
          <p:nvPr>
            <p:ph type="body" sz="quarter" idx="28" hasCustomPrompt="1"/>
          </p:nvPr>
        </p:nvSpPr>
        <p:spPr>
          <a:xfrm>
            <a:off x="620484" y="3965866"/>
            <a:ext cx="2383764"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a16="http://schemas.microsoft.com/office/drawing/2014/main" id="{77B10018-89A9-49C8-8DCE-621EF9328C63}"/>
              </a:ext>
            </a:extLst>
          </p:cNvPr>
          <p:cNvSpPr>
            <a:spLocks noGrp="1"/>
          </p:cNvSpPr>
          <p:nvPr>
            <p:ph type="body" sz="quarter" idx="15" hasCustomPrompt="1"/>
          </p:nvPr>
        </p:nvSpPr>
        <p:spPr>
          <a:xfrm>
            <a:off x="3478982" y="3969554"/>
            <a:ext cx="2383764"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a16="http://schemas.microsoft.com/office/drawing/2014/main" id="{342C0572-2FB8-4C18-AD74-75A165321342}"/>
              </a:ext>
            </a:extLst>
          </p:cNvPr>
          <p:cNvSpPr>
            <a:spLocks noGrp="1"/>
          </p:cNvSpPr>
          <p:nvPr>
            <p:ph type="body" sz="quarter" idx="17" hasCustomPrompt="1"/>
          </p:nvPr>
        </p:nvSpPr>
        <p:spPr>
          <a:xfrm>
            <a:off x="6337478" y="3953422"/>
            <a:ext cx="2383765"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a16="http://schemas.microsoft.com/office/drawing/2014/main" id="{3495EE04-F172-4AD4-8FE7-4A03B1CE4F82}"/>
              </a:ext>
            </a:extLst>
          </p:cNvPr>
          <p:cNvSpPr>
            <a:spLocks noGrp="1"/>
          </p:cNvSpPr>
          <p:nvPr>
            <p:ph type="body" sz="quarter" idx="19" hasCustomPrompt="1"/>
          </p:nvPr>
        </p:nvSpPr>
        <p:spPr>
          <a:xfrm>
            <a:off x="9188445" y="3953422"/>
            <a:ext cx="2383765"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a16="http://schemas.microsoft.com/office/drawing/2014/main" id="{F23ABA12-4A7C-42A2-9A8E-9E7F1A2BB230}"/>
              </a:ext>
            </a:extLst>
          </p:cNvPr>
          <p:cNvSpPr>
            <a:spLocks noGrp="1"/>
          </p:cNvSpPr>
          <p:nvPr>
            <p:ph type="body" sz="quarter" idx="29" hasCustomPrompt="1"/>
          </p:nvPr>
        </p:nvSpPr>
        <p:spPr>
          <a:xfrm>
            <a:off x="3419503" y="3639417"/>
            <a:ext cx="2502719"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a16="http://schemas.microsoft.com/office/drawing/2014/main" id="{1E11CB21-11BD-400A-BC43-71A9AFA9282B}"/>
              </a:ext>
            </a:extLst>
          </p:cNvPr>
          <p:cNvSpPr>
            <a:spLocks noGrp="1"/>
          </p:cNvSpPr>
          <p:nvPr>
            <p:ph type="body" sz="quarter" idx="30" hasCustomPrompt="1"/>
          </p:nvPr>
        </p:nvSpPr>
        <p:spPr>
          <a:xfrm>
            <a:off x="6337478" y="3639417"/>
            <a:ext cx="2383765"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a16="http://schemas.microsoft.com/office/drawing/2014/main" id="{02DE0CA8-2A1F-49D8-B9B6-BF353B9808C6}"/>
              </a:ext>
            </a:extLst>
          </p:cNvPr>
          <p:cNvSpPr>
            <a:spLocks noGrp="1"/>
          </p:cNvSpPr>
          <p:nvPr>
            <p:ph type="body" sz="quarter" idx="31" hasCustomPrompt="1"/>
          </p:nvPr>
        </p:nvSpPr>
        <p:spPr>
          <a:xfrm>
            <a:off x="9188445" y="3639417"/>
            <a:ext cx="2383765"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a16="http://schemas.microsoft.com/office/drawing/2014/main" id="{D55D3DD0-ED40-47C1-B841-046E1D918B22}"/>
              </a:ext>
            </a:extLst>
          </p:cNvPr>
          <p:cNvSpPr>
            <a:spLocks noGrp="1"/>
          </p:cNvSpPr>
          <p:nvPr>
            <p:ph type="title" hasCustomPrompt="1"/>
          </p:nvPr>
        </p:nvSpPr>
        <p:spPr>
          <a:xfrm>
            <a:off x="2452697" y="1581912"/>
            <a:ext cx="7286605"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a16="http://schemas.microsoft.com/office/drawing/2014/main" id="{23C97099-E767-429A-80C6-731FB9D295F4}"/>
              </a:ext>
            </a:extLst>
          </p:cNvPr>
          <p:cNvSpPr>
            <a:spLocks noGrp="1"/>
          </p:cNvSpPr>
          <p:nvPr>
            <p:ph type="pic" sz="quarter" idx="32"/>
          </p:nvPr>
        </p:nvSpPr>
        <p:spPr>
          <a:xfrm>
            <a:off x="1510614"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
        <p:nvSpPr>
          <p:cNvPr id="22" name="Picture Placeholder 3">
            <a:extLst>
              <a:ext uri="{FF2B5EF4-FFF2-40B4-BE49-F238E27FC236}">
                <a16:creationId xmlns:a16="http://schemas.microsoft.com/office/drawing/2014/main" id="{E2E22B87-E0E3-4234-B4FA-C9FC97DEDCB3}"/>
              </a:ext>
            </a:extLst>
          </p:cNvPr>
          <p:cNvSpPr>
            <a:spLocks noGrp="1"/>
          </p:cNvSpPr>
          <p:nvPr>
            <p:ph type="pic" sz="quarter" idx="33"/>
          </p:nvPr>
        </p:nvSpPr>
        <p:spPr>
          <a:xfrm>
            <a:off x="4369110"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
        <p:nvSpPr>
          <p:cNvPr id="24" name="Picture Placeholder 3">
            <a:extLst>
              <a:ext uri="{FF2B5EF4-FFF2-40B4-BE49-F238E27FC236}">
                <a16:creationId xmlns:a16="http://schemas.microsoft.com/office/drawing/2014/main" id="{8EF1B794-5E10-4558-B229-0D8F5895CCAE}"/>
              </a:ext>
            </a:extLst>
          </p:cNvPr>
          <p:cNvSpPr>
            <a:spLocks noGrp="1"/>
          </p:cNvSpPr>
          <p:nvPr>
            <p:ph type="pic" sz="quarter" idx="34"/>
          </p:nvPr>
        </p:nvSpPr>
        <p:spPr>
          <a:xfrm>
            <a:off x="7227608"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
        <p:nvSpPr>
          <p:cNvPr id="25" name="Picture Placeholder 3">
            <a:extLst>
              <a:ext uri="{FF2B5EF4-FFF2-40B4-BE49-F238E27FC236}">
                <a16:creationId xmlns:a16="http://schemas.microsoft.com/office/drawing/2014/main" id="{5ECB6791-2C34-417D-9AB9-03C9A8BBDF91}"/>
              </a:ext>
            </a:extLst>
          </p:cNvPr>
          <p:cNvSpPr>
            <a:spLocks noGrp="1"/>
          </p:cNvSpPr>
          <p:nvPr>
            <p:ph type="pic" sz="quarter" idx="35"/>
          </p:nvPr>
        </p:nvSpPr>
        <p:spPr>
          <a:xfrm>
            <a:off x="10078575" y="2847098"/>
            <a:ext cx="603504" cy="603504"/>
          </a:xfrm>
        </p:spPr>
        <p:txBody>
          <a:bodyPr anchor="ctr">
            <a:normAutofit/>
          </a:bodyPr>
          <a:lstStyle>
            <a:lvl1pPr marL="0" indent="0" algn="ctr">
              <a:buNone/>
              <a:defRPr sz="9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C8E50C-1C7A-4E62-B38F-3E12A174C85B}"/>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7" name="Picture Placeholder 7">
            <a:extLst>
              <a:ext uri="{FF2B5EF4-FFF2-40B4-BE49-F238E27FC236}">
                <a16:creationId xmlns:a16="http://schemas.microsoft.com/office/drawing/2014/main" id="{7AF7405C-6DF9-4409-85F0-8C1DCCC0AC61}"/>
              </a:ext>
            </a:extLst>
          </p:cNvPr>
          <p:cNvSpPr>
            <a:spLocks noGrp="1"/>
          </p:cNvSpPr>
          <p:nvPr>
            <p:ph type="pic" sz="quarter" idx="13" hasCustomPrompt="1"/>
          </p:nvPr>
        </p:nvSpPr>
        <p:spPr>
          <a:xfrm>
            <a:off x="622570" y="729926"/>
            <a:ext cx="6456836"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4C883B71-4A78-4B93-97F2-F54D7DC10020}"/>
              </a:ext>
            </a:extLst>
          </p:cNvPr>
          <p:cNvSpPr>
            <a:spLocks noGrp="1"/>
          </p:cNvSpPr>
          <p:nvPr>
            <p:ph type="title" hasCustomPrompt="1"/>
          </p:nvPr>
        </p:nvSpPr>
        <p:spPr>
          <a:xfrm>
            <a:off x="6467704" y="1881922"/>
            <a:ext cx="574920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a16="http://schemas.microsoft.com/office/drawing/2014/main" id="{83F286D7-A050-456B-BDD3-3FFAA21A8099}"/>
              </a:ext>
            </a:extLst>
          </p:cNvPr>
          <p:cNvSpPr>
            <a:spLocks noGrp="1"/>
          </p:cNvSpPr>
          <p:nvPr>
            <p:ph type="body" sz="quarter" idx="15" hasCustomPrompt="1"/>
          </p:nvPr>
        </p:nvSpPr>
        <p:spPr>
          <a:xfrm>
            <a:off x="7079405" y="3201410"/>
            <a:ext cx="4614604"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a16="http://schemas.microsoft.com/office/drawing/2014/main" id="{4A927E28-2C60-4D18-8BB3-DC9627E13C59}"/>
              </a:ext>
            </a:extLst>
          </p:cNvPr>
          <p:cNvSpPr>
            <a:spLocks noGrp="1"/>
          </p:cNvSpPr>
          <p:nvPr>
            <p:ph type="dt" sz="half" idx="10"/>
          </p:nvPr>
        </p:nvSpPr>
        <p:spPr/>
        <p:txBody>
          <a:bodyPr/>
          <a:lstStyle/>
          <a:p>
            <a:r>
              <a:rPr lang="en-US" dirty="0"/>
              <a:t>8/06/20XX</a:t>
            </a:r>
          </a:p>
        </p:txBody>
      </p:sp>
      <p:sp>
        <p:nvSpPr>
          <p:cNvPr id="4" name="Footer Placeholder 3">
            <a:extLst>
              <a:ext uri="{FF2B5EF4-FFF2-40B4-BE49-F238E27FC236}">
                <a16:creationId xmlns:a16="http://schemas.microsoft.com/office/drawing/2014/main"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E757B982-FF4B-4902-B808-FC325983FD9C}"/>
              </a:ext>
            </a:extLst>
          </p:cNvPr>
          <p:cNvSpPr>
            <a:spLocks noGrp="1"/>
          </p:cNvSpPr>
          <p:nvPr>
            <p:ph type="pic" sz="quarter" idx="13" hasCustomPrompt="1"/>
          </p:nvPr>
        </p:nvSpPr>
        <p:spPr>
          <a:xfrm flipH="1">
            <a:off x="0" y="0"/>
            <a:ext cx="121920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a16="http://schemas.microsoft.com/office/drawing/2014/main" id="{4D7337BF-9564-499D-91CE-9DDD9C969339}"/>
              </a:ext>
            </a:extLst>
          </p:cNvPr>
          <p:cNvSpPr>
            <a:spLocks noGrp="1"/>
          </p:cNvSpPr>
          <p:nvPr>
            <p:ph type="title" hasCustomPrompt="1"/>
          </p:nvPr>
        </p:nvSpPr>
        <p:spPr>
          <a:xfrm>
            <a:off x="1403350" y="1371599"/>
            <a:ext cx="9385300"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84757-E21D-414B-B627-1E0D15F89CA8}"/>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11" name="Picture Placeholder 7">
            <a:extLst>
              <a:ext uri="{FF2B5EF4-FFF2-40B4-BE49-F238E27FC236}">
                <a16:creationId xmlns:a16="http://schemas.microsoft.com/office/drawing/2014/main" id="{927250C7-CB58-468C-B8BB-17DB85D4F242}"/>
              </a:ext>
            </a:extLst>
          </p:cNvPr>
          <p:cNvSpPr>
            <a:spLocks noGrp="1"/>
          </p:cNvSpPr>
          <p:nvPr>
            <p:ph type="pic" sz="quarter" idx="13" hasCustomPrompt="1"/>
          </p:nvPr>
        </p:nvSpPr>
        <p:spPr>
          <a:xfrm>
            <a:off x="5011738" y="0"/>
            <a:ext cx="7196930"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376BB3F6-84AB-40BA-9D7D-7C1E13C0E159}"/>
              </a:ext>
            </a:extLst>
          </p:cNvPr>
          <p:cNvSpPr>
            <a:spLocks noGrp="1"/>
          </p:cNvSpPr>
          <p:nvPr>
            <p:ph type="title" hasCustomPrompt="1"/>
          </p:nvPr>
        </p:nvSpPr>
        <p:spPr>
          <a:xfrm>
            <a:off x="-1" y="1036629"/>
            <a:ext cx="6007099"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a16="http://schemas.microsoft.com/office/drawing/2014/main" id="{6A7AB969-4D8E-41B0-A403-6D1D41CD5167}"/>
              </a:ext>
            </a:extLst>
          </p:cNvPr>
          <p:cNvSpPr>
            <a:spLocks noGrp="1"/>
          </p:cNvSpPr>
          <p:nvPr>
            <p:ph type="body" sz="quarter" idx="22" hasCustomPrompt="1"/>
          </p:nvPr>
        </p:nvSpPr>
        <p:spPr>
          <a:xfrm>
            <a:off x="729016" y="2368506"/>
            <a:ext cx="477103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a16="http://schemas.microsoft.com/office/drawing/2014/main" id="{08F82904-47D8-4EB9-A697-8ED11274C40F}"/>
              </a:ext>
            </a:extLst>
          </p:cNvPr>
          <p:cNvSpPr>
            <a:spLocks noGrp="1"/>
          </p:cNvSpPr>
          <p:nvPr>
            <p:ph type="body" sz="quarter" idx="18" hasCustomPrompt="1"/>
          </p:nvPr>
        </p:nvSpPr>
        <p:spPr>
          <a:xfrm>
            <a:off x="729017" y="2605040"/>
            <a:ext cx="477103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a16="http://schemas.microsoft.com/office/drawing/2014/main" id="{44501739-C457-4C98-A458-5B3639CFB821}"/>
              </a:ext>
            </a:extLst>
          </p:cNvPr>
          <p:cNvSpPr>
            <a:spLocks noGrp="1"/>
          </p:cNvSpPr>
          <p:nvPr>
            <p:ph type="body" sz="quarter" idx="24" hasCustomPrompt="1"/>
          </p:nvPr>
        </p:nvSpPr>
        <p:spPr>
          <a:xfrm>
            <a:off x="729016" y="3544629"/>
            <a:ext cx="477103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a16="http://schemas.microsoft.com/office/drawing/2014/main" id="{503766A8-C36E-4337-9DB4-358A28B74319}"/>
              </a:ext>
            </a:extLst>
          </p:cNvPr>
          <p:cNvSpPr>
            <a:spLocks noGrp="1"/>
          </p:cNvSpPr>
          <p:nvPr>
            <p:ph type="body" sz="quarter" idx="23" hasCustomPrompt="1"/>
          </p:nvPr>
        </p:nvSpPr>
        <p:spPr>
          <a:xfrm>
            <a:off x="729017" y="3781163"/>
            <a:ext cx="477103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a16="http://schemas.microsoft.com/office/drawing/2014/main" id="{5F947925-2465-45AC-9A1E-7153477BBEEC}"/>
              </a:ext>
            </a:extLst>
          </p:cNvPr>
          <p:cNvSpPr>
            <a:spLocks noGrp="1"/>
          </p:cNvSpPr>
          <p:nvPr>
            <p:ph type="body" sz="quarter" idx="26" hasCustomPrompt="1"/>
          </p:nvPr>
        </p:nvSpPr>
        <p:spPr>
          <a:xfrm>
            <a:off x="729016" y="4739239"/>
            <a:ext cx="477103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a16="http://schemas.microsoft.com/office/drawing/2014/main" id="{6FC86B0E-A85D-444A-BC2A-B7A5FF1D48D5}"/>
              </a:ext>
            </a:extLst>
          </p:cNvPr>
          <p:cNvSpPr>
            <a:spLocks noGrp="1"/>
          </p:cNvSpPr>
          <p:nvPr>
            <p:ph type="body" sz="quarter" idx="25" hasCustomPrompt="1"/>
          </p:nvPr>
        </p:nvSpPr>
        <p:spPr>
          <a:xfrm>
            <a:off x="729017" y="4975773"/>
            <a:ext cx="477103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a16="http://schemas.microsoft.com/office/drawing/2014/main" id="{BBA930A0-A89C-48EB-A039-375BDA735BBF}"/>
              </a:ext>
            </a:extLst>
          </p:cNvPr>
          <p:cNvSpPr>
            <a:spLocks noGrp="1"/>
          </p:cNvSpPr>
          <p:nvPr>
            <p:ph type="dt" sz="half" idx="10"/>
          </p:nvPr>
        </p:nvSpPr>
        <p:spPr/>
        <p:txBody>
          <a:bodyPr/>
          <a:lstStyle/>
          <a:p>
            <a:r>
              <a:rPr lang="en-US" dirty="0"/>
              <a:t>8/06/20XX</a:t>
            </a:r>
          </a:p>
        </p:txBody>
      </p:sp>
      <p:sp>
        <p:nvSpPr>
          <p:cNvPr id="6" name="Footer Placeholder 5">
            <a:extLst>
              <a:ext uri="{FF2B5EF4-FFF2-40B4-BE49-F238E27FC236}">
                <a16:creationId xmlns:a16="http://schemas.microsoft.com/office/drawing/2014/main"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7D588-C832-4149-9B9F-D817459D8B7F}"/>
              </a:ext>
            </a:extLst>
          </p:cNvPr>
          <p:cNvPicPr>
            <a:picLocks noChangeAspect="1"/>
          </p:cNvPicPr>
          <p:nvPr userDrawn="1"/>
        </p:nvPicPr>
        <p:blipFill>
          <a:blip r:embed="rId2"/>
          <a:stretch>
            <a:fillRect/>
          </a:stretch>
        </p:blipFill>
        <p:spPr>
          <a:xfrm>
            <a:off x="1690" y="0"/>
            <a:ext cx="12188620" cy="6858000"/>
          </a:xfrm>
          <a:prstGeom prst="rect">
            <a:avLst/>
          </a:prstGeom>
        </p:spPr>
      </p:pic>
      <p:sp>
        <p:nvSpPr>
          <p:cNvPr id="5" name="Date Placeholder 4">
            <a:extLst>
              <a:ext uri="{FF2B5EF4-FFF2-40B4-BE49-F238E27FC236}">
                <a16:creationId xmlns:a16="http://schemas.microsoft.com/office/drawing/2014/main" id="{A410CE2C-509A-4C33-AB34-6F278F1171B9}"/>
              </a:ext>
            </a:extLst>
          </p:cNvPr>
          <p:cNvSpPr>
            <a:spLocks noGrp="1"/>
          </p:cNvSpPr>
          <p:nvPr>
            <p:ph type="dt" sz="half" idx="10"/>
          </p:nvPr>
        </p:nvSpPr>
        <p:spPr/>
        <p:txBody>
          <a:bodyPr/>
          <a:lstStyle/>
          <a:p>
            <a:r>
              <a:rPr lang="en-US" dirty="0"/>
              <a:t>8/06/20XX</a:t>
            </a:r>
          </a:p>
        </p:txBody>
      </p:sp>
      <p:sp>
        <p:nvSpPr>
          <p:cNvPr id="6" name="Footer Placeholder 5">
            <a:extLst>
              <a:ext uri="{FF2B5EF4-FFF2-40B4-BE49-F238E27FC236}">
                <a16:creationId xmlns:a16="http://schemas.microsoft.com/office/drawing/2014/main"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a16="http://schemas.microsoft.com/office/drawing/2014/main"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a16="http://schemas.microsoft.com/office/drawing/2014/main" id="{01941F94-25C7-46EC-89FE-B12B54F77CFA}"/>
              </a:ext>
            </a:extLst>
          </p:cNvPr>
          <p:cNvSpPr>
            <a:spLocks noGrp="1"/>
          </p:cNvSpPr>
          <p:nvPr>
            <p:ph type="body" sz="quarter" idx="20" hasCustomPrompt="1"/>
          </p:nvPr>
        </p:nvSpPr>
        <p:spPr>
          <a:xfrm>
            <a:off x="816075" y="4076963"/>
            <a:ext cx="303588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a16="http://schemas.microsoft.com/office/drawing/2014/main" id="{1DE2747E-A71B-4917-8960-56D4F927D8C5}"/>
              </a:ext>
            </a:extLst>
          </p:cNvPr>
          <p:cNvSpPr>
            <a:spLocks noGrp="1"/>
          </p:cNvSpPr>
          <p:nvPr>
            <p:ph type="body" sz="quarter" idx="14" hasCustomPrompt="1"/>
          </p:nvPr>
        </p:nvSpPr>
        <p:spPr>
          <a:xfrm>
            <a:off x="1201068" y="2806964"/>
            <a:ext cx="2693128"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a16="http://schemas.microsoft.com/office/drawing/2014/main" id="{B3830FC7-44D5-48CD-AA84-4E262F2EB8C8}"/>
              </a:ext>
            </a:extLst>
          </p:cNvPr>
          <p:cNvSpPr>
            <a:spLocks noGrp="1"/>
          </p:cNvSpPr>
          <p:nvPr>
            <p:ph type="body" sz="quarter" idx="21" hasCustomPrompt="1"/>
          </p:nvPr>
        </p:nvSpPr>
        <p:spPr>
          <a:xfrm>
            <a:off x="4689632" y="4076963"/>
            <a:ext cx="3035880"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a16="http://schemas.microsoft.com/office/drawing/2014/main" id="{51F423C9-E1B4-4BD9-98A5-9397C32447D9}"/>
              </a:ext>
            </a:extLst>
          </p:cNvPr>
          <p:cNvSpPr>
            <a:spLocks noGrp="1"/>
          </p:cNvSpPr>
          <p:nvPr>
            <p:ph type="body" sz="quarter" idx="23" hasCustomPrompt="1"/>
          </p:nvPr>
        </p:nvSpPr>
        <p:spPr>
          <a:xfrm>
            <a:off x="8563187" y="4076963"/>
            <a:ext cx="302376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a16="http://schemas.microsoft.com/office/drawing/2014/main" id="{A0DF3CDE-1C08-4B0C-8DC3-9FCBBD3E61D4}"/>
              </a:ext>
            </a:extLst>
          </p:cNvPr>
          <p:cNvCxnSpPr>
            <a:cxnSpLocks/>
          </p:cNvCxnSpPr>
          <p:nvPr userDrawn="1"/>
        </p:nvCxnSpPr>
        <p:spPr>
          <a:xfrm>
            <a:off x="832513"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id="{C026C956-C6C4-4010-889F-B8D762036464}"/>
              </a:ext>
            </a:extLst>
          </p:cNvPr>
          <p:cNvSpPr>
            <a:spLocks noGrp="1"/>
          </p:cNvSpPr>
          <p:nvPr>
            <p:ph type="body" sz="quarter" idx="24" hasCustomPrompt="1"/>
          </p:nvPr>
        </p:nvSpPr>
        <p:spPr>
          <a:xfrm>
            <a:off x="5073324" y="2806964"/>
            <a:ext cx="2693128"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a16="http://schemas.microsoft.com/office/drawing/2014/main" id="{A4D363AD-B16F-46C4-9856-EA9EAC699EF7}"/>
              </a:ext>
            </a:extLst>
          </p:cNvPr>
          <p:cNvSpPr>
            <a:spLocks noGrp="1"/>
          </p:cNvSpPr>
          <p:nvPr>
            <p:ph type="body" sz="quarter" idx="25" hasCustomPrompt="1"/>
          </p:nvPr>
        </p:nvSpPr>
        <p:spPr>
          <a:xfrm>
            <a:off x="8940173" y="2806964"/>
            <a:ext cx="2693128"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a16="http://schemas.microsoft.com/office/drawing/2014/main" id="{D6E9BAEE-70B0-4F15-B6B7-D5AE0227618F}"/>
              </a:ext>
            </a:extLst>
          </p:cNvPr>
          <p:cNvCxnSpPr>
            <a:cxnSpLocks/>
          </p:cNvCxnSpPr>
          <p:nvPr userDrawn="1"/>
        </p:nvCxnSpPr>
        <p:spPr>
          <a:xfrm>
            <a:off x="4699359"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F0848BB-EF65-4D43-AC18-9C4F4749CA6D}"/>
              </a:ext>
            </a:extLst>
          </p:cNvPr>
          <p:cNvCxnSpPr>
            <a:cxnSpLocks/>
          </p:cNvCxnSpPr>
          <p:nvPr userDrawn="1"/>
        </p:nvCxnSpPr>
        <p:spPr>
          <a:xfrm>
            <a:off x="8566207" y="3939883"/>
            <a:ext cx="2903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CA7F01-3F2D-4396-A7D4-3D21C56D7FCC}"/>
              </a:ext>
            </a:extLst>
          </p:cNvPr>
          <p:cNvSpPr>
            <a:spLocks noGrp="1"/>
          </p:cNvSpPr>
          <p:nvPr>
            <p:ph type="title" hasCustomPrompt="1"/>
          </p:nvPr>
        </p:nvSpPr>
        <p:spPr>
          <a:xfrm>
            <a:off x="729016" y="1643321"/>
            <a:ext cx="4856634"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0B4CC-1CD5-414E-92CD-721B331F6F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47427-FA4C-4262-9C2A-A640B569D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FE89D4-4BDC-4CC9-959B-0D2E0BEB8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8/06/20XX</a:t>
            </a:r>
          </a:p>
        </p:txBody>
      </p:sp>
      <p:sp>
        <p:nvSpPr>
          <p:cNvPr id="5" name="Footer Placeholder 4">
            <a:extLst>
              <a:ext uri="{FF2B5EF4-FFF2-40B4-BE49-F238E27FC236}">
                <a16:creationId xmlns:a16="http://schemas.microsoft.com/office/drawing/2014/main" id="{FE1285D2-5742-46C4-A6B1-B07CC6823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a16="http://schemas.microsoft.com/office/drawing/2014/main" id="{03D7CF20-6E1A-4F87-A039-3C59B25DA4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rowdstrike.com/cybersecurity-101/ransomware/" TargetMode="External"/><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hyperlink" Target="https://www.crowdstrike.com/cybersecurity-101/patch-management/" TargetMode="External"/><Relationship Id="rId5" Type="http://schemas.openxmlformats.org/officeDocument/2006/relationships/hyperlink" Target="https://www.crowdstrike.com/cybersecurity-101/credential-stuffing/" TargetMode="External"/><Relationship Id="rId4" Type="http://schemas.openxmlformats.org/officeDocument/2006/relationships/hyperlink" Target="https://www.crowdstrike.com/cybersecurity-101/social-engineering-attack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rowdstrike.com/solutions/small-business/cybersecurity-checklist/#implement-security-defenses" TargetMode="External"/><Relationship Id="rId2" Type="http://schemas.openxmlformats.org/officeDocument/2006/relationships/hyperlink" Target="https://www.crowdstrike.com/solutions/small-business/cybersecurity-checklist/#understand-your-environment"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typing on a computer&#10;&#10;Description automatically generated with low confidence">
            <a:extLst>
              <a:ext uri="{FF2B5EF4-FFF2-40B4-BE49-F238E27FC236}">
                <a16:creationId xmlns:a16="http://schemas.microsoft.com/office/drawing/2014/main" id="{578AE630-378E-267B-C3CA-B36C9DF482E9}"/>
              </a:ext>
            </a:extLst>
          </p:cNvPr>
          <p:cNvPicPr>
            <a:picLocks noChangeAspect="1"/>
          </p:cNvPicPr>
          <p:nvPr/>
        </p:nvPicPr>
        <p:blipFill>
          <a:blip r:embed="rId2"/>
          <a:stretch>
            <a:fillRect/>
          </a:stretch>
        </p:blipFill>
        <p:spPr>
          <a:xfrm>
            <a:off x="68386" y="739302"/>
            <a:ext cx="6447824" cy="5401609"/>
          </a:xfrm>
          <a:prstGeom prst="rect">
            <a:avLst/>
          </a:prstGeom>
        </p:spPr>
      </p:pic>
      <p:sp>
        <p:nvSpPr>
          <p:cNvPr id="22" name="Title 21">
            <a:extLst>
              <a:ext uri="{FF2B5EF4-FFF2-40B4-BE49-F238E27FC236}">
                <a16:creationId xmlns:a16="http://schemas.microsoft.com/office/drawing/2014/main" id="{115C523A-AC40-4CBA-9DF4-B287ED32185D}"/>
              </a:ext>
            </a:extLst>
          </p:cNvPr>
          <p:cNvSpPr>
            <a:spLocks noGrp="1"/>
          </p:cNvSpPr>
          <p:nvPr>
            <p:ph type="title"/>
          </p:nvPr>
        </p:nvSpPr>
        <p:spPr>
          <a:xfrm>
            <a:off x="6516210" y="739302"/>
            <a:ext cx="5675790" cy="5379394"/>
          </a:xfrm>
        </p:spPr>
        <p:txBody>
          <a:bodyPr/>
          <a:lstStyle/>
          <a:p>
            <a:r>
              <a:rPr lang="en-US" sz="4400" dirty="0"/>
              <a:t>2024 SMALL BUSINESS CYBERSECURITY CHECKLIST</a:t>
            </a:r>
          </a:p>
        </p:txBody>
      </p:sp>
      <p:sp>
        <p:nvSpPr>
          <p:cNvPr id="17" name="Text Placeholder 16">
            <a:extLst>
              <a:ext uri="{FF2B5EF4-FFF2-40B4-BE49-F238E27FC236}">
                <a16:creationId xmlns:a16="http://schemas.microsoft.com/office/drawing/2014/main" id="{75B1C734-42CB-4311-8905-2F41D09107C7}"/>
              </a:ext>
            </a:extLst>
          </p:cNvPr>
          <p:cNvSpPr>
            <a:spLocks noGrp="1"/>
          </p:cNvSpPr>
          <p:nvPr>
            <p:ph type="body" sz="quarter" idx="15"/>
          </p:nvPr>
        </p:nvSpPr>
        <p:spPr>
          <a:xfrm>
            <a:off x="7025712" y="3623970"/>
            <a:ext cx="4925188" cy="339247"/>
          </a:xfrm>
        </p:spPr>
        <p:txBody>
          <a:bodyPr>
            <a:noAutofit/>
          </a:bodyPr>
          <a:lstStyle/>
          <a:p>
            <a:r>
              <a:rPr lang="en-US" sz="3200" dirty="0">
                <a:solidFill>
                  <a:schemeClr val="bg1"/>
                </a:solidFill>
              </a:rPr>
              <a:t>Emmanuel St Jour, </a:t>
            </a:r>
          </a:p>
          <a:p>
            <a:r>
              <a:rPr lang="en-US" sz="3200" dirty="0">
                <a:solidFill>
                  <a:schemeClr val="bg1"/>
                </a:solidFill>
              </a:rPr>
              <a:t>CTO, NOVASTRATICS</a:t>
            </a:r>
          </a:p>
        </p:txBody>
      </p:sp>
    </p:spTree>
    <p:extLst>
      <p:ext uri="{BB962C8B-B14F-4D97-AF65-F5344CB8AC3E}">
        <p14:creationId xmlns:p14="http://schemas.microsoft.com/office/powerpoint/2010/main" val="188383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E60C9E5-E020-489F-8A9F-BCBE2A0C3BBC}"/>
              </a:ext>
            </a:extLst>
          </p:cNvPr>
          <p:cNvSpPr>
            <a:spLocks noGrp="1"/>
          </p:cNvSpPr>
          <p:nvPr>
            <p:ph type="title"/>
          </p:nvPr>
        </p:nvSpPr>
        <p:spPr/>
        <p:txBody>
          <a:bodyPr/>
          <a:lstStyle/>
          <a:p>
            <a:r>
              <a:rPr lang="en-US" dirty="0"/>
              <a:t>Thank you</a:t>
            </a:r>
          </a:p>
        </p:txBody>
      </p:sp>
      <p:sp>
        <p:nvSpPr>
          <p:cNvPr id="9" name="Text Placeholder 8">
            <a:extLst>
              <a:ext uri="{FF2B5EF4-FFF2-40B4-BE49-F238E27FC236}">
                <a16:creationId xmlns:a16="http://schemas.microsoft.com/office/drawing/2014/main" id="{0D4FE13D-FAFA-49AC-A113-E917401DD9C2}"/>
              </a:ext>
            </a:extLst>
          </p:cNvPr>
          <p:cNvSpPr>
            <a:spLocks noGrp="1"/>
          </p:cNvSpPr>
          <p:nvPr>
            <p:ph type="body" sz="quarter" idx="15"/>
          </p:nvPr>
        </p:nvSpPr>
        <p:spPr>
          <a:xfrm>
            <a:off x="7465112" y="2326705"/>
            <a:ext cx="4114592" cy="2212496"/>
          </a:xfrm>
        </p:spPr>
        <p:txBody>
          <a:bodyPr/>
          <a:lstStyle/>
          <a:p>
            <a:r>
              <a:rPr lang="en-US" dirty="0"/>
              <a:t>Emmanuel St Jour​​</a:t>
            </a:r>
          </a:p>
          <a:p>
            <a:r>
              <a:rPr lang="en-US" dirty="0"/>
              <a:t>438-773-7844​</a:t>
            </a:r>
          </a:p>
          <a:p>
            <a:r>
              <a:rPr lang="en-US" dirty="0"/>
              <a:t>Emmanuel.stjour@novastratics.com</a:t>
            </a:r>
          </a:p>
          <a:p>
            <a:r>
              <a:rPr lang="en-US" dirty="0"/>
              <a:t>www.novastratics.com</a:t>
            </a:r>
          </a:p>
        </p:txBody>
      </p:sp>
      <p:sp>
        <p:nvSpPr>
          <p:cNvPr id="12" name="Slide Number Placeholder 11">
            <a:extLst>
              <a:ext uri="{FF2B5EF4-FFF2-40B4-BE49-F238E27FC236}">
                <a16:creationId xmlns:a16="http://schemas.microsoft.com/office/drawing/2014/main" id="{1F967A96-6B86-484C-8592-14A44DA72C4F}"/>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10</a:t>
            </a:fld>
            <a:endParaRPr lang="en-US" dirty="0"/>
          </a:p>
        </p:txBody>
      </p:sp>
    </p:spTree>
    <p:extLst>
      <p:ext uri="{BB962C8B-B14F-4D97-AF65-F5344CB8AC3E}">
        <p14:creationId xmlns:p14="http://schemas.microsoft.com/office/powerpoint/2010/main" val="150569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Placeholder 107" descr="A woman with VR goggles on her face&#10;">
            <a:extLst>
              <a:ext uri="{FF2B5EF4-FFF2-40B4-BE49-F238E27FC236}">
                <a16:creationId xmlns:a16="http://schemas.microsoft.com/office/drawing/2014/main" id="{FAFD635F-714B-4EE8-9D07-0B32545C6D1F}"/>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flipH="1">
            <a:off x="5012530" y="0"/>
            <a:ext cx="7196138" cy="6867376"/>
          </a:xfrm>
        </p:spPr>
      </p:pic>
      <p:sp>
        <p:nvSpPr>
          <p:cNvPr id="20" name="Title 19">
            <a:extLst>
              <a:ext uri="{FF2B5EF4-FFF2-40B4-BE49-F238E27FC236}">
                <a16:creationId xmlns:a16="http://schemas.microsoft.com/office/drawing/2014/main" id="{2E468DC9-F7EA-4DDD-A3C6-7FED01F0AB9B}"/>
              </a:ext>
            </a:extLst>
          </p:cNvPr>
          <p:cNvSpPr>
            <a:spLocks noGrp="1"/>
          </p:cNvSpPr>
          <p:nvPr>
            <p:ph type="title"/>
          </p:nvPr>
        </p:nvSpPr>
        <p:spPr>
          <a:xfrm>
            <a:off x="-2" y="1672143"/>
            <a:ext cx="6019802" cy="4204874"/>
          </a:xfrm>
        </p:spPr>
        <p:txBody>
          <a:bodyPr/>
          <a:lstStyle/>
          <a:p>
            <a:r>
              <a:rPr lang="en-US" noProof="0" dirty="0"/>
              <a:t>Why do SMBs need a cybersecurity plan?</a:t>
            </a:r>
            <a:br>
              <a:rPr lang="en-US" noProof="0" dirty="0"/>
            </a:br>
            <a:endParaRPr lang="en-US" dirty="0"/>
          </a:p>
        </p:txBody>
      </p:sp>
      <p:sp>
        <p:nvSpPr>
          <p:cNvPr id="30" name="Text Placeholder 29">
            <a:extLst>
              <a:ext uri="{FF2B5EF4-FFF2-40B4-BE49-F238E27FC236}">
                <a16:creationId xmlns:a16="http://schemas.microsoft.com/office/drawing/2014/main" id="{E1840D15-B3C7-4446-9131-8F222F601B1B}"/>
              </a:ext>
            </a:extLst>
          </p:cNvPr>
          <p:cNvSpPr>
            <a:spLocks noGrp="1"/>
          </p:cNvSpPr>
          <p:nvPr>
            <p:ph type="body" sz="quarter" idx="15"/>
          </p:nvPr>
        </p:nvSpPr>
        <p:spPr>
          <a:xfrm>
            <a:off x="594575" y="3007594"/>
            <a:ext cx="4850550" cy="2532072"/>
          </a:xfrm>
        </p:spPr>
        <p:txBody>
          <a:bodyPr>
            <a:normAutofit fontScale="92500" lnSpcReduction="20000"/>
          </a:bodyPr>
          <a:lstStyle/>
          <a:p>
            <a:endParaRPr lang="en-US" dirty="0"/>
          </a:p>
          <a:p>
            <a:r>
              <a:rPr lang="en-US" sz="1500" dirty="0"/>
              <a:t>In a world where cybercrime never sleeps, organizations need an “always on” cybersecurity plan. And for small-to-medium businesses (SMBs), the need is even greater because cybercriminals have significantly increased their focus on smaller organizations in recent years. Between 2021 and 2022, there was nearly a 200% increase in incidents targeting organizations with fewer than 1,000 employees.</a:t>
            </a:r>
          </a:p>
        </p:txBody>
      </p:sp>
      <p:sp>
        <p:nvSpPr>
          <p:cNvPr id="3" name="Date Placeholder 2">
            <a:extLst>
              <a:ext uri="{FF2B5EF4-FFF2-40B4-BE49-F238E27FC236}">
                <a16:creationId xmlns:a16="http://schemas.microsoft.com/office/drawing/2014/main" id="{62EC48F9-A954-448A-A4D9-1ADDB2363A51}"/>
              </a:ext>
            </a:extLst>
          </p:cNvPr>
          <p:cNvSpPr>
            <a:spLocks noGrp="1"/>
          </p:cNvSpPr>
          <p:nvPr>
            <p:ph type="dt" sz="half" idx="10"/>
          </p:nvPr>
        </p:nvSpPr>
        <p:spPr>
          <a:xfrm>
            <a:off x="838200" y="6356350"/>
            <a:ext cx="2743200" cy="365125"/>
          </a:xfrm>
        </p:spPr>
        <p:txBody>
          <a:bodyPr/>
          <a:lstStyle/>
          <a:p>
            <a:r>
              <a:rPr lang="en-US" dirty="0"/>
              <a:t>8/06/20XX</a:t>
            </a:r>
          </a:p>
        </p:txBody>
      </p:sp>
      <p:sp>
        <p:nvSpPr>
          <p:cNvPr id="5" name="Slide Number Placeholder 4">
            <a:extLst>
              <a:ext uri="{FF2B5EF4-FFF2-40B4-BE49-F238E27FC236}">
                <a16:creationId xmlns:a16="http://schemas.microsoft.com/office/drawing/2014/main" id="{06774A57-DC9F-44C5-B707-3B57BDBE4437}"/>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2</a:t>
            </a:fld>
            <a:endParaRPr lang="en-US" dirty="0"/>
          </a:p>
        </p:txBody>
      </p:sp>
    </p:spTree>
    <p:extLst>
      <p:ext uri="{BB962C8B-B14F-4D97-AF65-F5344CB8AC3E}">
        <p14:creationId xmlns:p14="http://schemas.microsoft.com/office/powerpoint/2010/main" val="27737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01A4D341-9CED-415E-A417-C204833D5641}"/>
              </a:ext>
            </a:extLst>
          </p:cNvPr>
          <p:cNvSpPr>
            <a:spLocks noGrp="1"/>
          </p:cNvSpPr>
          <p:nvPr>
            <p:ph type="title"/>
          </p:nvPr>
        </p:nvSpPr>
        <p:spPr>
          <a:xfrm>
            <a:off x="4065516" y="1185284"/>
            <a:ext cx="7642368" cy="469490"/>
          </a:xfrm>
        </p:spPr>
        <p:txBody>
          <a:bodyPr>
            <a:normAutofit fontScale="90000"/>
          </a:bodyPr>
          <a:lstStyle/>
          <a:p>
            <a:pPr algn="l"/>
            <a:r>
              <a:rPr lang="en-US" b="1" i="0" dirty="0">
                <a:solidFill>
                  <a:srgbClr val="292929"/>
                </a:solidFill>
                <a:effectLst/>
                <a:latin typeface="neue-haas-grotesk-display"/>
              </a:rPr>
              <a:t>Most Common Cyber Threats to SMBs</a:t>
            </a:r>
            <a:br>
              <a:rPr lang="en-US" b="1" i="0" dirty="0">
                <a:solidFill>
                  <a:srgbClr val="292929"/>
                </a:solidFill>
                <a:effectLst/>
                <a:latin typeface="neue-haas-grotesk-display"/>
              </a:rPr>
            </a:br>
            <a:br>
              <a:rPr lang="en-US" dirty="0"/>
            </a:br>
            <a:endParaRPr lang="en-US" dirty="0"/>
          </a:p>
        </p:txBody>
      </p:sp>
      <p:pic>
        <p:nvPicPr>
          <p:cNvPr id="52" name="Picture Placeholder 51" descr="A close up of a person wearing glasses and the measurements of the eyes">
            <a:extLst>
              <a:ext uri="{FF2B5EF4-FFF2-40B4-BE49-F238E27FC236}">
                <a16:creationId xmlns:a16="http://schemas.microsoft.com/office/drawing/2014/main" id="{2C10E818-8391-45ED-A8AC-28347E77C214}"/>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flipH="1">
            <a:off x="0" y="729926"/>
            <a:ext cx="3581400" cy="5388772"/>
          </a:xfrm>
        </p:spPr>
      </p:pic>
      <p:sp>
        <p:nvSpPr>
          <p:cNvPr id="64" name="Text Placeholder 63">
            <a:extLst>
              <a:ext uri="{FF2B5EF4-FFF2-40B4-BE49-F238E27FC236}">
                <a16:creationId xmlns:a16="http://schemas.microsoft.com/office/drawing/2014/main" id="{65AD76B6-01DC-462A-9FF0-16CC82FBDBE0}"/>
              </a:ext>
            </a:extLst>
          </p:cNvPr>
          <p:cNvSpPr>
            <a:spLocks noGrp="1"/>
          </p:cNvSpPr>
          <p:nvPr>
            <p:ph type="body" sz="quarter" idx="22"/>
          </p:nvPr>
        </p:nvSpPr>
        <p:spPr>
          <a:xfrm>
            <a:off x="4065517" y="1921400"/>
            <a:ext cx="2289974" cy="365125"/>
          </a:xfrm>
        </p:spPr>
        <p:txBody>
          <a:bodyPr/>
          <a:lstStyle/>
          <a:p>
            <a:pPr algn="ctr"/>
            <a:r>
              <a:rPr lang="en-US" b="1" i="0" u="none" strike="noStrike" dirty="0">
                <a:solidFill>
                  <a:schemeClr val="accent3"/>
                </a:solidFill>
                <a:effectLst/>
                <a:latin typeface="neue-haas-grotesk-display"/>
                <a:hlinkClick r:id="rId3">
                  <a:extLst>
                    <a:ext uri="{A12FA001-AC4F-418D-AE19-62706E023703}">
                      <ahyp:hlinkClr xmlns:ahyp="http://schemas.microsoft.com/office/drawing/2018/hyperlinkcolor" val="tx"/>
                    </a:ext>
                  </a:extLst>
                </a:hlinkClick>
              </a:rPr>
              <a:t>Ransomware</a:t>
            </a:r>
            <a:endParaRPr lang="en-US" b="1" dirty="0">
              <a:solidFill>
                <a:schemeClr val="accent3"/>
              </a:solidFill>
            </a:endParaRPr>
          </a:p>
        </p:txBody>
      </p:sp>
      <p:sp>
        <p:nvSpPr>
          <p:cNvPr id="63" name="Text Placeholder 62">
            <a:extLst>
              <a:ext uri="{FF2B5EF4-FFF2-40B4-BE49-F238E27FC236}">
                <a16:creationId xmlns:a16="http://schemas.microsoft.com/office/drawing/2014/main" id="{831B3626-E1D2-42AE-AB45-94BC5112D8FC}"/>
              </a:ext>
            </a:extLst>
          </p:cNvPr>
          <p:cNvSpPr>
            <a:spLocks noGrp="1"/>
          </p:cNvSpPr>
          <p:nvPr>
            <p:ph type="body" sz="quarter" idx="16"/>
          </p:nvPr>
        </p:nvSpPr>
        <p:spPr>
          <a:xfrm>
            <a:off x="6355491" y="1921400"/>
            <a:ext cx="3176906" cy="365125"/>
          </a:xfrm>
        </p:spPr>
        <p:txBody>
          <a:bodyPr>
            <a:normAutofit/>
          </a:bodyPr>
          <a:lstStyle/>
          <a:p>
            <a:pPr algn="ctr"/>
            <a:r>
              <a:rPr lang="en-US" b="1" i="0" u="none" strike="noStrike" dirty="0">
                <a:solidFill>
                  <a:schemeClr val="accent3"/>
                </a:solidFill>
                <a:effectLst/>
                <a:latin typeface="neue-haas-grotesk-display"/>
                <a:hlinkClick r:id="rId4">
                  <a:extLst>
                    <a:ext uri="{A12FA001-AC4F-418D-AE19-62706E023703}">
                      <ahyp:hlinkClr xmlns:ahyp="http://schemas.microsoft.com/office/drawing/2018/hyperlinkcolor" val="tx"/>
                    </a:ext>
                  </a:extLst>
                </a:hlinkClick>
              </a:rPr>
              <a:t>Social engineering</a:t>
            </a:r>
            <a:r>
              <a:rPr lang="en-US" b="1" i="0" baseline="30000" dirty="0">
                <a:solidFill>
                  <a:schemeClr val="accent3"/>
                </a:solidFill>
                <a:effectLst/>
                <a:latin typeface="neue-haas-grotesk-display"/>
              </a:rPr>
              <a:t>[2]</a:t>
            </a:r>
            <a:endParaRPr lang="en-US" b="1" dirty="0">
              <a:solidFill>
                <a:schemeClr val="accent3"/>
              </a:solidFill>
            </a:endParaRPr>
          </a:p>
        </p:txBody>
      </p:sp>
      <p:sp>
        <p:nvSpPr>
          <p:cNvPr id="67" name="Text Placeholder 66">
            <a:extLst>
              <a:ext uri="{FF2B5EF4-FFF2-40B4-BE49-F238E27FC236}">
                <a16:creationId xmlns:a16="http://schemas.microsoft.com/office/drawing/2014/main" id="{3705D4B7-D21E-458D-B289-A189923D7B3E}"/>
              </a:ext>
            </a:extLst>
          </p:cNvPr>
          <p:cNvSpPr>
            <a:spLocks noGrp="1"/>
          </p:cNvSpPr>
          <p:nvPr>
            <p:ph type="body" sz="quarter" idx="25"/>
          </p:nvPr>
        </p:nvSpPr>
        <p:spPr>
          <a:xfrm>
            <a:off x="9417909" y="1921400"/>
            <a:ext cx="2671433" cy="365125"/>
          </a:xfrm>
        </p:spPr>
        <p:txBody>
          <a:bodyPr>
            <a:normAutofit/>
          </a:bodyPr>
          <a:lstStyle/>
          <a:p>
            <a:pPr algn="ctr"/>
            <a:r>
              <a:rPr lang="en-US" b="1" i="0" u="none" strike="noStrike" dirty="0">
                <a:solidFill>
                  <a:schemeClr val="accent3"/>
                </a:solidFill>
                <a:effectLst/>
                <a:latin typeface="neue-haas-grotesk-display"/>
                <a:hlinkClick r:id="rId5">
                  <a:extLst>
                    <a:ext uri="{A12FA001-AC4F-418D-AE19-62706E023703}">
                      <ahyp:hlinkClr xmlns:ahyp="http://schemas.microsoft.com/office/drawing/2018/hyperlinkcolor" val="tx"/>
                    </a:ext>
                  </a:extLst>
                </a:hlinkClick>
              </a:rPr>
              <a:t>Credential stuffing</a:t>
            </a:r>
            <a:endParaRPr lang="en-US" b="1" dirty="0">
              <a:solidFill>
                <a:schemeClr val="accent3"/>
              </a:solidFill>
            </a:endParaRPr>
          </a:p>
        </p:txBody>
      </p:sp>
      <p:sp>
        <p:nvSpPr>
          <p:cNvPr id="43" name="Text Placeholder 42">
            <a:extLst>
              <a:ext uri="{FF2B5EF4-FFF2-40B4-BE49-F238E27FC236}">
                <a16:creationId xmlns:a16="http://schemas.microsoft.com/office/drawing/2014/main" id="{80683256-31D4-4761-874B-66494293B9AF}"/>
              </a:ext>
            </a:extLst>
          </p:cNvPr>
          <p:cNvSpPr>
            <a:spLocks noGrp="1"/>
          </p:cNvSpPr>
          <p:nvPr>
            <p:ph type="body" sz="quarter" idx="18"/>
          </p:nvPr>
        </p:nvSpPr>
        <p:spPr>
          <a:xfrm>
            <a:off x="4065518" y="2245710"/>
            <a:ext cx="2289974" cy="1739538"/>
          </a:xfrm>
        </p:spPr>
        <p:txBody>
          <a:bodyPr>
            <a:normAutofit lnSpcReduction="10000"/>
          </a:bodyPr>
          <a:lstStyle/>
          <a:p>
            <a:pPr algn="ctr"/>
            <a:r>
              <a:rPr lang="en-US" dirty="0"/>
              <a:t>Ransomware is a type of malware that encrypts a victim’s data where the attacker demands for a “ransom”, or payment, in order to restore access to files and network.</a:t>
            </a:r>
          </a:p>
        </p:txBody>
      </p:sp>
      <p:sp>
        <p:nvSpPr>
          <p:cNvPr id="42" name="Text Placeholder 41">
            <a:extLst>
              <a:ext uri="{FF2B5EF4-FFF2-40B4-BE49-F238E27FC236}">
                <a16:creationId xmlns:a16="http://schemas.microsoft.com/office/drawing/2014/main" id="{A68FF55C-6F05-48FC-9323-AB8D48077BE6}"/>
              </a:ext>
            </a:extLst>
          </p:cNvPr>
          <p:cNvSpPr>
            <a:spLocks noGrp="1"/>
          </p:cNvSpPr>
          <p:nvPr>
            <p:ph type="body" sz="quarter" idx="17"/>
          </p:nvPr>
        </p:nvSpPr>
        <p:spPr>
          <a:xfrm>
            <a:off x="6568557" y="2178911"/>
            <a:ext cx="2671433" cy="1873136"/>
          </a:xfrm>
        </p:spPr>
        <p:txBody>
          <a:bodyPr>
            <a:normAutofit/>
          </a:bodyPr>
          <a:lstStyle/>
          <a:p>
            <a:pPr algn="ctr"/>
            <a:r>
              <a:rPr lang="en-US" dirty="0"/>
              <a:t>Social engineering is an umbrella term that describes a variety of cyberattacks that use psychological tactics to manipulate people into taking a desired action, like giving up confidential information.</a:t>
            </a:r>
          </a:p>
        </p:txBody>
      </p:sp>
      <p:sp>
        <p:nvSpPr>
          <p:cNvPr id="50" name="Text Placeholder 49">
            <a:extLst>
              <a:ext uri="{FF2B5EF4-FFF2-40B4-BE49-F238E27FC236}">
                <a16:creationId xmlns:a16="http://schemas.microsoft.com/office/drawing/2014/main" id="{0868D1C0-8D01-4F5F-ADB2-2B0A4D1E744F}"/>
              </a:ext>
            </a:extLst>
          </p:cNvPr>
          <p:cNvSpPr>
            <a:spLocks noGrp="1"/>
          </p:cNvSpPr>
          <p:nvPr>
            <p:ph type="body" sz="quarter" idx="26"/>
          </p:nvPr>
        </p:nvSpPr>
        <p:spPr>
          <a:xfrm>
            <a:off x="9417909" y="2245709"/>
            <a:ext cx="2558067" cy="1873135"/>
          </a:xfrm>
        </p:spPr>
        <p:txBody>
          <a:bodyPr vert="horz" lIns="91440" tIns="45720" rIns="91440" bIns="45720" rtlCol="0" anchor="t">
            <a:normAutofit/>
          </a:bodyPr>
          <a:lstStyle/>
          <a:p>
            <a:pPr algn="ctr"/>
            <a:r>
              <a:rPr lang="en-US" dirty="0"/>
              <a:t>Credential stuffing is a cyberattack where cybercriminals use stolen login credentials from one system to attempt to access an unrelated system.</a:t>
            </a:r>
          </a:p>
        </p:txBody>
      </p:sp>
      <p:sp>
        <p:nvSpPr>
          <p:cNvPr id="65" name="Text Placeholder 64">
            <a:extLst>
              <a:ext uri="{FF2B5EF4-FFF2-40B4-BE49-F238E27FC236}">
                <a16:creationId xmlns:a16="http://schemas.microsoft.com/office/drawing/2014/main" id="{270A850F-E957-43F7-B7FA-3CD874079131}"/>
              </a:ext>
            </a:extLst>
          </p:cNvPr>
          <p:cNvSpPr>
            <a:spLocks noGrp="1"/>
          </p:cNvSpPr>
          <p:nvPr>
            <p:ph type="body" sz="quarter" idx="23"/>
          </p:nvPr>
        </p:nvSpPr>
        <p:spPr>
          <a:xfrm>
            <a:off x="4989250" y="4252016"/>
            <a:ext cx="6718634" cy="617268"/>
          </a:xfrm>
        </p:spPr>
        <p:txBody>
          <a:bodyPr>
            <a:normAutofit fontScale="92500" lnSpcReduction="10000"/>
          </a:bodyPr>
          <a:lstStyle/>
          <a:p>
            <a:pPr algn="ctr"/>
            <a:r>
              <a:rPr lang="en-US" b="1" i="0" u="none" strike="noStrike" dirty="0">
                <a:solidFill>
                  <a:schemeClr val="accent3"/>
                </a:solidFill>
                <a:effectLst/>
                <a:latin typeface="neue-haas-grotesk-display"/>
                <a:hlinkClick r:id="rId6">
                  <a:extLst>
                    <a:ext uri="{A12FA001-AC4F-418D-AE19-62706E023703}">
                      <ahyp:hlinkClr xmlns:ahyp="http://schemas.microsoft.com/office/drawing/2018/hyperlinkcolor" val="tx"/>
                    </a:ext>
                  </a:extLst>
                </a:hlinkClick>
              </a:rPr>
              <a:t>Security misconfigurations </a:t>
            </a:r>
          </a:p>
          <a:p>
            <a:pPr algn="ctr"/>
            <a:r>
              <a:rPr lang="en-US" b="1" i="0" u="none" strike="noStrike" dirty="0">
                <a:solidFill>
                  <a:schemeClr val="accent3"/>
                </a:solidFill>
                <a:effectLst/>
                <a:latin typeface="neue-haas-grotesk-display"/>
                <a:hlinkClick r:id="rId6">
                  <a:extLst>
                    <a:ext uri="{A12FA001-AC4F-418D-AE19-62706E023703}">
                      <ahyp:hlinkClr xmlns:ahyp="http://schemas.microsoft.com/office/drawing/2018/hyperlinkcolor" val="tx"/>
                    </a:ext>
                  </a:extLst>
                </a:hlinkClick>
              </a:rPr>
              <a:t>and unpatched systems</a:t>
            </a:r>
            <a:endParaRPr lang="en-US" b="1" dirty="0">
              <a:solidFill>
                <a:schemeClr val="accent3"/>
              </a:solidFill>
            </a:endParaRPr>
          </a:p>
        </p:txBody>
      </p:sp>
      <p:sp>
        <p:nvSpPr>
          <p:cNvPr id="44" name="Text Placeholder 43">
            <a:extLst>
              <a:ext uri="{FF2B5EF4-FFF2-40B4-BE49-F238E27FC236}">
                <a16:creationId xmlns:a16="http://schemas.microsoft.com/office/drawing/2014/main" id="{12753D88-B840-4BCA-80FC-E51B691A8578}"/>
              </a:ext>
            </a:extLst>
          </p:cNvPr>
          <p:cNvSpPr>
            <a:spLocks noGrp="1"/>
          </p:cNvSpPr>
          <p:nvPr>
            <p:ph type="body" sz="quarter" idx="19"/>
          </p:nvPr>
        </p:nvSpPr>
        <p:spPr>
          <a:xfrm>
            <a:off x="4989249" y="4869286"/>
            <a:ext cx="6232125" cy="1463249"/>
          </a:xfrm>
        </p:spPr>
        <p:txBody>
          <a:bodyPr>
            <a:normAutofit/>
          </a:bodyPr>
          <a:lstStyle/>
          <a:p>
            <a:pPr algn="ctr"/>
            <a:r>
              <a:rPr lang="en-US" dirty="0"/>
              <a:t>A security misconfiguration arises when essential security settings are either not implemented or implemented with errors. Such errors create dangerous security gaps that leave the application and its data (and thus the organization itself) open to a cyber attack or breach.</a:t>
            </a:r>
          </a:p>
          <a:p>
            <a:endParaRPr lang="en-US" dirty="0"/>
          </a:p>
        </p:txBody>
      </p:sp>
      <p:sp>
        <p:nvSpPr>
          <p:cNvPr id="3" name="Date Placeholder 2">
            <a:extLst>
              <a:ext uri="{FF2B5EF4-FFF2-40B4-BE49-F238E27FC236}">
                <a16:creationId xmlns:a16="http://schemas.microsoft.com/office/drawing/2014/main" id="{4263031F-C0BF-4DD1-A029-1395AEA7D7FD}"/>
              </a:ext>
            </a:extLst>
          </p:cNvPr>
          <p:cNvSpPr>
            <a:spLocks noGrp="1"/>
          </p:cNvSpPr>
          <p:nvPr>
            <p:ph type="dt" sz="half" idx="10"/>
          </p:nvPr>
        </p:nvSpPr>
        <p:spPr>
          <a:xfrm>
            <a:off x="838200" y="6356350"/>
            <a:ext cx="2743200" cy="365125"/>
          </a:xfrm>
        </p:spPr>
        <p:txBody>
          <a:bodyPr/>
          <a:lstStyle/>
          <a:p>
            <a:r>
              <a:rPr lang="en-US" dirty="0"/>
              <a:t>8/06/20XX</a:t>
            </a:r>
          </a:p>
        </p:txBody>
      </p:sp>
      <p:sp>
        <p:nvSpPr>
          <p:cNvPr id="4" name="Footer Placeholder 3">
            <a:extLst>
              <a:ext uri="{FF2B5EF4-FFF2-40B4-BE49-F238E27FC236}">
                <a16:creationId xmlns:a16="http://schemas.microsoft.com/office/drawing/2014/main" id="{FB7B4B2C-1327-46DF-8812-DDB6FD9420EA}"/>
              </a:ext>
            </a:extLst>
          </p:cNvPr>
          <p:cNvSpPr>
            <a:spLocks noGrp="1"/>
          </p:cNvSpPr>
          <p:nvPr>
            <p:ph type="ftr" sz="quarter" idx="11"/>
          </p:nvPr>
        </p:nvSpPr>
        <p:spPr>
          <a:xfrm>
            <a:off x="4038600" y="6356350"/>
            <a:ext cx="4114800" cy="365125"/>
          </a:xfrm>
        </p:spPr>
        <p:txBody>
          <a:bodyPr/>
          <a:lstStyle/>
          <a:p>
            <a:r>
              <a:rPr lang="en-US" dirty="0"/>
              <a:t>PITCH DECK</a:t>
            </a:r>
          </a:p>
        </p:txBody>
      </p:sp>
      <p:sp>
        <p:nvSpPr>
          <p:cNvPr id="5" name="Slide Number Placeholder 4">
            <a:extLst>
              <a:ext uri="{FF2B5EF4-FFF2-40B4-BE49-F238E27FC236}">
                <a16:creationId xmlns:a16="http://schemas.microsoft.com/office/drawing/2014/main" id="{3E0ED447-C6CA-4C7D-8108-E593E142A823}"/>
              </a:ext>
            </a:extLst>
          </p:cNvPr>
          <p:cNvSpPr>
            <a:spLocks noGrp="1"/>
          </p:cNvSpPr>
          <p:nvPr>
            <p:ph type="sldNum" sz="quarter" idx="12"/>
          </p:nvPr>
        </p:nvSpPr>
        <p:spPr>
          <a:xfrm>
            <a:off x="8610600" y="6332535"/>
            <a:ext cx="2743200" cy="365125"/>
          </a:xfrm>
        </p:spPr>
        <p:txBody>
          <a:bodyPr/>
          <a:lstStyle/>
          <a:p>
            <a:fld id="{A402E4C0-AD5E-4E8C-9F21-7CCE474BDCEB}" type="slidenum">
              <a:rPr lang="en-US" smtClean="0"/>
              <a:pPr/>
              <a:t>3</a:t>
            </a:fld>
            <a:endParaRPr lang="en-US" dirty="0"/>
          </a:p>
        </p:txBody>
      </p:sp>
    </p:spTree>
    <p:extLst>
      <p:ext uri="{BB962C8B-B14F-4D97-AF65-F5344CB8AC3E}">
        <p14:creationId xmlns:p14="http://schemas.microsoft.com/office/powerpoint/2010/main" val="611775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4F4C28E4-6D60-402B-8F22-B1AED571D98D}"/>
              </a:ext>
            </a:extLst>
          </p:cNvPr>
          <p:cNvSpPr>
            <a:spLocks noGrp="1"/>
          </p:cNvSpPr>
          <p:nvPr>
            <p:ph type="title"/>
          </p:nvPr>
        </p:nvSpPr>
        <p:spPr>
          <a:xfrm>
            <a:off x="5770236" y="3831305"/>
            <a:ext cx="2956810" cy="1129164"/>
          </a:xfrm>
        </p:spPr>
        <p:txBody>
          <a:bodyPr/>
          <a:lstStyle/>
          <a:p>
            <a:pPr algn="ctr"/>
            <a:r>
              <a:rPr lang="en-US" noProof="0" dirty="0"/>
              <a:t>Solution</a:t>
            </a:r>
            <a:endParaRPr lang="en-US" dirty="0"/>
          </a:p>
        </p:txBody>
      </p:sp>
      <p:sp>
        <p:nvSpPr>
          <p:cNvPr id="26" name="Text Placeholder 25">
            <a:extLst>
              <a:ext uri="{FF2B5EF4-FFF2-40B4-BE49-F238E27FC236}">
                <a16:creationId xmlns:a16="http://schemas.microsoft.com/office/drawing/2014/main" id="{549F87D0-5602-4BFC-ABEB-7C809A5CF62D}"/>
              </a:ext>
            </a:extLst>
          </p:cNvPr>
          <p:cNvSpPr>
            <a:spLocks noGrp="1"/>
          </p:cNvSpPr>
          <p:nvPr>
            <p:ph type="body" sz="quarter" idx="22"/>
          </p:nvPr>
        </p:nvSpPr>
        <p:spPr>
          <a:xfrm>
            <a:off x="2271142" y="3288419"/>
            <a:ext cx="2859091" cy="546873"/>
          </a:xfrm>
        </p:spPr>
        <p:txBody>
          <a:bodyPr>
            <a:normAutofit/>
          </a:bodyPr>
          <a:lstStyle/>
          <a:p>
            <a:pPr algn="ctr"/>
            <a:r>
              <a:rPr lang="en-US" b="1" i="0" u="none" strike="noStrike" dirty="0">
                <a:solidFill>
                  <a:schemeClr val="accent6"/>
                </a:solidFill>
                <a:effectLst/>
                <a:latin typeface="neue-haas-grotesk-display"/>
                <a:hlinkClick r:id="rId2">
                  <a:extLst>
                    <a:ext uri="{A12FA001-AC4F-418D-AE19-62706E023703}">
                      <ahyp:hlinkClr xmlns:ahyp="http://schemas.microsoft.com/office/drawing/2018/hyperlinkcolor" val="tx"/>
                    </a:ext>
                  </a:extLst>
                </a:hlinkClick>
              </a:rPr>
              <a:t>Understand Your Environment</a:t>
            </a:r>
            <a:endParaRPr lang="en-US" b="1" dirty="0">
              <a:solidFill>
                <a:schemeClr val="accent6"/>
              </a:solidFill>
            </a:endParaRPr>
          </a:p>
        </p:txBody>
      </p:sp>
      <p:sp>
        <p:nvSpPr>
          <p:cNvPr id="38" name="Text Placeholder 37">
            <a:extLst>
              <a:ext uri="{FF2B5EF4-FFF2-40B4-BE49-F238E27FC236}">
                <a16:creationId xmlns:a16="http://schemas.microsoft.com/office/drawing/2014/main" id="{B8BADB58-1EE2-40F4-ADDD-CD3D8BB150CA}"/>
              </a:ext>
            </a:extLst>
          </p:cNvPr>
          <p:cNvSpPr>
            <a:spLocks noGrp="1"/>
          </p:cNvSpPr>
          <p:nvPr>
            <p:ph type="body" sz="quarter" idx="17"/>
          </p:nvPr>
        </p:nvSpPr>
        <p:spPr>
          <a:xfrm>
            <a:off x="2397313" y="3831305"/>
            <a:ext cx="2859091" cy="1517776"/>
          </a:xfrm>
        </p:spPr>
        <p:txBody>
          <a:bodyPr>
            <a:normAutofit fontScale="92500" lnSpcReduction="20000"/>
          </a:bodyPr>
          <a:lstStyle/>
          <a:p>
            <a:pPr algn="ctr"/>
            <a:r>
              <a:rPr lang="en-US" dirty="0"/>
              <a:t>The end game for cybercriminals is to gain access to your high-value data, so it’s important to take stock of your environment to understand the various devices and systems you have in place and where your valuable data resides.</a:t>
            </a:r>
          </a:p>
        </p:txBody>
      </p:sp>
      <p:sp>
        <p:nvSpPr>
          <p:cNvPr id="28" name="Text Placeholder 27">
            <a:extLst>
              <a:ext uri="{FF2B5EF4-FFF2-40B4-BE49-F238E27FC236}">
                <a16:creationId xmlns:a16="http://schemas.microsoft.com/office/drawing/2014/main" id="{864E06E4-A832-49D6-9243-19E0E901EF2C}"/>
              </a:ext>
            </a:extLst>
          </p:cNvPr>
          <p:cNvSpPr>
            <a:spLocks noGrp="1"/>
          </p:cNvSpPr>
          <p:nvPr>
            <p:ph type="body" sz="quarter" idx="24"/>
          </p:nvPr>
        </p:nvSpPr>
        <p:spPr>
          <a:xfrm>
            <a:off x="5669262" y="1068743"/>
            <a:ext cx="2859089" cy="365125"/>
          </a:xfrm>
        </p:spPr>
        <p:txBody>
          <a:bodyPr>
            <a:noAutofit/>
          </a:bodyPr>
          <a:lstStyle/>
          <a:p>
            <a:pPr algn="ctr"/>
            <a:r>
              <a:rPr lang="en-US" b="1" i="0" u="none" strike="noStrike" dirty="0">
                <a:solidFill>
                  <a:schemeClr val="accent6"/>
                </a:solidFill>
                <a:effectLst/>
                <a:latin typeface="neue-haas-grotesk-display"/>
                <a:hlinkClick r:id="rId3">
                  <a:extLst>
                    <a:ext uri="{A12FA001-AC4F-418D-AE19-62706E023703}">
                      <ahyp:hlinkClr xmlns:ahyp="http://schemas.microsoft.com/office/drawing/2018/hyperlinkcolor" val="tx"/>
                    </a:ext>
                  </a:extLst>
                </a:hlinkClick>
              </a:rPr>
              <a:t>Implement Security Defenses</a:t>
            </a:r>
            <a:endParaRPr lang="en-US" b="1" dirty="0">
              <a:solidFill>
                <a:schemeClr val="accent6"/>
              </a:solidFill>
            </a:endParaRPr>
          </a:p>
        </p:txBody>
      </p:sp>
      <p:sp>
        <p:nvSpPr>
          <p:cNvPr id="27" name="Text Placeholder 26">
            <a:extLst>
              <a:ext uri="{FF2B5EF4-FFF2-40B4-BE49-F238E27FC236}">
                <a16:creationId xmlns:a16="http://schemas.microsoft.com/office/drawing/2014/main" id="{B27C4FF5-17CE-4A2F-A697-CF05BAABED57}"/>
              </a:ext>
            </a:extLst>
          </p:cNvPr>
          <p:cNvSpPr>
            <a:spLocks noGrp="1"/>
          </p:cNvSpPr>
          <p:nvPr>
            <p:ph type="body" sz="quarter" idx="23"/>
          </p:nvPr>
        </p:nvSpPr>
        <p:spPr>
          <a:xfrm>
            <a:off x="9177682" y="3288419"/>
            <a:ext cx="2613748" cy="365125"/>
          </a:xfrm>
        </p:spPr>
        <p:txBody>
          <a:bodyPr>
            <a:noAutofit/>
          </a:bodyPr>
          <a:lstStyle/>
          <a:p>
            <a:pPr algn="ctr"/>
            <a:r>
              <a:rPr lang="en-US" b="1" i="0" u="none" strike="noStrike" dirty="0">
                <a:solidFill>
                  <a:schemeClr val="accent6"/>
                </a:solidFill>
                <a:effectLst/>
                <a:latin typeface="neue-haas-grotesk-display"/>
              </a:rPr>
              <a:t>Train Your Employees</a:t>
            </a:r>
            <a:endParaRPr lang="en-US" b="1" dirty="0">
              <a:solidFill>
                <a:schemeClr val="accent6"/>
              </a:solidFill>
              <a:latin typeface="neue-haas-grotesk-display"/>
            </a:endParaRPr>
          </a:p>
        </p:txBody>
      </p:sp>
      <p:sp>
        <p:nvSpPr>
          <p:cNvPr id="40" name="Text Placeholder 39">
            <a:extLst>
              <a:ext uri="{FF2B5EF4-FFF2-40B4-BE49-F238E27FC236}">
                <a16:creationId xmlns:a16="http://schemas.microsoft.com/office/drawing/2014/main" id="{693ECB3E-F948-4E10-8437-85C02E7E0978}"/>
              </a:ext>
            </a:extLst>
          </p:cNvPr>
          <p:cNvSpPr>
            <a:spLocks noGrp="1"/>
          </p:cNvSpPr>
          <p:nvPr>
            <p:ph type="body" sz="quarter" idx="19"/>
          </p:nvPr>
        </p:nvSpPr>
        <p:spPr>
          <a:xfrm>
            <a:off x="5669262" y="1787806"/>
            <a:ext cx="2859089" cy="1526930"/>
          </a:xfrm>
        </p:spPr>
        <p:txBody>
          <a:bodyPr>
            <a:normAutofit fontScale="92500"/>
          </a:bodyPr>
          <a:lstStyle/>
          <a:p>
            <a:pPr algn="ctr"/>
            <a:r>
              <a:rPr lang="en-US" dirty="0"/>
              <a:t>Security technologies will give you a great defense to safeguard against the many attack vectors bad actors use. The right tools can become highly customized depending on your specific environment.</a:t>
            </a:r>
          </a:p>
        </p:txBody>
      </p:sp>
      <p:sp>
        <p:nvSpPr>
          <p:cNvPr id="39" name="Text Placeholder 38">
            <a:extLst>
              <a:ext uri="{FF2B5EF4-FFF2-40B4-BE49-F238E27FC236}">
                <a16:creationId xmlns:a16="http://schemas.microsoft.com/office/drawing/2014/main" id="{FEC8BFBF-FB6C-40C7-9FB3-ACB390C4C6A9}"/>
              </a:ext>
            </a:extLst>
          </p:cNvPr>
          <p:cNvSpPr>
            <a:spLocks noGrp="1"/>
          </p:cNvSpPr>
          <p:nvPr>
            <p:ph type="body" sz="quarter" idx="18"/>
          </p:nvPr>
        </p:nvSpPr>
        <p:spPr>
          <a:xfrm>
            <a:off x="9177682" y="3873900"/>
            <a:ext cx="2859090" cy="1533310"/>
          </a:xfrm>
        </p:spPr>
        <p:txBody>
          <a:bodyPr>
            <a:normAutofit fontScale="92500"/>
          </a:bodyPr>
          <a:lstStyle/>
          <a:p>
            <a:pPr algn="ctr"/>
            <a:r>
              <a:rPr lang="en-US" dirty="0"/>
              <a:t>Employees are a company’s best asset but, often, the weakest link in protecting against cyber threats. The human element continues to drive security incidents, contributing to 82% of breaches in 2022.</a:t>
            </a:r>
          </a:p>
        </p:txBody>
      </p:sp>
      <p:sp>
        <p:nvSpPr>
          <p:cNvPr id="3" name="Date Placeholder 2">
            <a:extLst>
              <a:ext uri="{FF2B5EF4-FFF2-40B4-BE49-F238E27FC236}">
                <a16:creationId xmlns:a16="http://schemas.microsoft.com/office/drawing/2014/main" id="{FA66E024-91A9-4157-B518-669C60D495B5}"/>
              </a:ext>
            </a:extLst>
          </p:cNvPr>
          <p:cNvSpPr>
            <a:spLocks noGrp="1"/>
          </p:cNvSpPr>
          <p:nvPr>
            <p:ph type="dt" sz="half" idx="10"/>
          </p:nvPr>
        </p:nvSpPr>
        <p:spPr>
          <a:xfrm>
            <a:off x="838200" y="6356350"/>
            <a:ext cx="2743200" cy="365125"/>
          </a:xfrm>
        </p:spPr>
        <p:txBody>
          <a:bodyPr/>
          <a:lstStyle/>
          <a:p>
            <a:r>
              <a:rPr lang="en-US" dirty="0"/>
              <a:t>8/06/20XX</a:t>
            </a:r>
          </a:p>
        </p:txBody>
      </p:sp>
      <p:sp>
        <p:nvSpPr>
          <p:cNvPr id="2" name="Text Placeholder 37">
            <a:extLst>
              <a:ext uri="{FF2B5EF4-FFF2-40B4-BE49-F238E27FC236}">
                <a16:creationId xmlns:a16="http://schemas.microsoft.com/office/drawing/2014/main" id="{019C790E-5559-389F-8B4D-5190EA2F6FDF}"/>
              </a:ext>
            </a:extLst>
          </p:cNvPr>
          <p:cNvSpPr txBox="1">
            <a:spLocks/>
          </p:cNvSpPr>
          <p:nvPr/>
        </p:nvSpPr>
        <p:spPr>
          <a:xfrm>
            <a:off x="5877283" y="5369339"/>
            <a:ext cx="2859091" cy="1517776"/>
          </a:xfrm>
          <a:prstGeom prst="rect">
            <a:avLst/>
          </a:prstGeom>
        </p:spPr>
        <p:txBody>
          <a:bodyPr vert="horz" lIns="91440" tIns="45720" rIns="91440" bIns="45720" rtlCol="0">
            <a:normAutofit lnSpcReduction="10000"/>
          </a:bodyPr>
          <a:lstStyle>
            <a:lvl1pPr marL="0" indent="0" algn="l" defTabSz="914400" rtl="0" eaLnBrk="1" latinLnBrk="0" hangingPunct="1">
              <a:lnSpc>
                <a:spcPct val="114000"/>
              </a:lnSpc>
              <a:spcBef>
                <a:spcPts val="0"/>
              </a:spcBef>
              <a:buFont typeface="Arial" panose="020B0604020202020204" pitchFamily="34" charset="0"/>
              <a:buNone/>
              <a:defRPr sz="1400" kern="1200" cap="none" spc="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Cyber hygiene relates to the practices and precautions users take with the aim of keeping sensitive data organized, safe, and secure from theft and outside attacks.</a:t>
            </a:r>
          </a:p>
        </p:txBody>
      </p:sp>
      <p:sp>
        <p:nvSpPr>
          <p:cNvPr id="6" name="Text Placeholder 25">
            <a:extLst>
              <a:ext uri="{FF2B5EF4-FFF2-40B4-BE49-F238E27FC236}">
                <a16:creationId xmlns:a16="http://schemas.microsoft.com/office/drawing/2014/main" id="{ED4F3C6A-0938-651A-F27A-236331A1F102}"/>
              </a:ext>
            </a:extLst>
          </p:cNvPr>
          <p:cNvSpPr txBox="1">
            <a:spLocks/>
          </p:cNvSpPr>
          <p:nvPr/>
        </p:nvSpPr>
        <p:spPr>
          <a:xfrm>
            <a:off x="5828423" y="4768584"/>
            <a:ext cx="2859091" cy="5468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cap="all" spc="200" baseline="0">
                <a:solidFill>
                  <a:schemeClr val="accent5"/>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chemeClr val="accent6"/>
                </a:solidFill>
                <a:latin typeface="neue-haas-grotesk-display"/>
              </a:rPr>
              <a:t>Maintain Good IT Security Hygiene</a:t>
            </a:r>
          </a:p>
        </p:txBody>
      </p:sp>
    </p:spTree>
    <p:extLst>
      <p:ext uri="{BB962C8B-B14F-4D97-AF65-F5344CB8AC3E}">
        <p14:creationId xmlns:p14="http://schemas.microsoft.com/office/powerpoint/2010/main" val="41478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a:extLst>
              <a:ext uri="{FF2B5EF4-FFF2-40B4-BE49-F238E27FC236}">
                <a16:creationId xmlns:a16="http://schemas.microsoft.com/office/drawing/2014/main" id="{CC9F3600-2711-4A49-8018-C4671B56159C}"/>
              </a:ext>
            </a:extLst>
          </p:cNvPr>
          <p:cNvSpPr>
            <a:spLocks noGrp="1"/>
          </p:cNvSpPr>
          <p:nvPr>
            <p:ph type="title"/>
          </p:nvPr>
        </p:nvSpPr>
        <p:spPr/>
        <p:txBody>
          <a:bodyPr>
            <a:normAutofit fontScale="90000"/>
          </a:bodyPr>
          <a:lstStyle/>
          <a:p>
            <a:r>
              <a:rPr lang="en-US" dirty="0"/>
              <a:t>Understand Your Environment</a:t>
            </a:r>
          </a:p>
        </p:txBody>
      </p:sp>
      <p:pic>
        <p:nvPicPr>
          <p:cNvPr id="74" name="Picture Placeholder 73" descr="Box outline">
            <a:extLst>
              <a:ext uri="{FF2B5EF4-FFF2-40B4-BE49-F238E27FC236}">
                <a16:creationId xmlns:a16="http://schemas.microsoft.com/office/drawing/2014/main" id="{96133EF6-E5B3-48D4-B125-3DB8418D5651}"/>
              </a:ext>
            </a:extLst>
          </p:cNvPr>
          <p:cNvPicPr>
            <a:picLocks noGrp="1" noChangeAspect="1"/>
          </p:cNvPicPr>
          <p:nvPr>
            <p:ph type="pic" sz="quarter" idx="32"/>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416137" y="2873732"/>
            <a:ext cx="603504" cy="603504"/>
          </a:xfrm>
        </p:spPr>
      </p:pic>
      <p:sp>
        <p:nvSpPr>
          <p:cNvPr id="21" name="Text Placeholder 20">
            <a:extLst>
              <a:ext uri="{FF2B5EF4-FFF2-40B4-BE49-F238E27FC236}">
                <a16:creationId xmlns:a16="http://schemas.microsoft.com/office/drawing/2014/main" id="{805BF1CD-2EC6-44F4-8AD8-25D9BD488B7A}"/>
              </a:ext>
            </a:extLst>
          </p:cNvPr>
          <p:cNvSpPr>
            <a:spLocks noGrp="1"/>
          </p:cNvSpPr>
          <p:nvPr>
            <p:ph type="body" sz="quarter" idx="27"/>
          </p:nvPr>
        </p:nvSpPr>
        <p:spPr>
          <a:xfrm>
            <a:off x="1526007" y="3666051"/>
            <a:ext cx="2383764" cy="365125"/>
          </a:xfrm>
        </p:spPr>
        <p:txBody>
          <a:bodyPr>
            <a:normAutofit fontScale="92500"/>
          </a:bodyPr>
          <a:lstStyle/>
          <a:p>
            <a:r>
              <a:rPr lang="en-US" dirty="0"/>
              <a:t>Expect a breach</a:t>
            </a:r>
          </a:p>
        </p:txBody>
      </p:sp>
      <p:sp>
        <p:nvSpPr>
          <p:cNvPr id="22" name="Text Placeholder 21">
            <a:extLst>
              <a:ext uri="{FF2B5EF4-FFF2-40B4-BE49-F238E27FC236}">
                <a16:creationId xmlns:a16="http://schemas.microsoft.com/office/drawing/2014/main" id="{842BC471-A2E1-4473-9B5A-6D7A21B6A881}"/>
              </a:ext>
            </a:extLst>
          </p:cNvPr>
          <p:cNvSpPr>
            <a:spLocks noGrp="1"/>
          </p:cNvSpPr>
          <p:nvPr>
            <p:ph type="body" sz="quarter" idx="28"/>
          </p:nvPr>
        </p:nvSpPr>
        <p:spPr>
          <a:xfrm>
            <a:off x="1526007" y="3992500"/>
            <a:ext cx="2383764" cy="2381667"/>
          </a:xfrm>
        </p:spPr>
        <p:txBody>
          <a:bodyPr>
            <a:normAutofit/>
          </a:bodyPr>
          <a:lstStyle/>
          <a:p>
            <a:r>
              <a:rPr lang="en-US" dirty="0"/>
              <a:t>When you know your environment well and prepare for a breach, it will give you a much better “leg up” to react quickly if a successful attack occurs. In this case, the old adage holds true: hope for the best, plan for the worst.</a:t>
            </a:r>
          </a:p>
        </p:txBody>
      </p:sp>
      <p:pic>
        <p:nvPicPr>
          <p:cNvPr id="75" name="Picture Placeholder 74" descr="Store outline">
            <a:extLst>
              <a:ext uri="{FF2B5EF4-FFF2-40B4-BE49-F238E27FC236}">
                <a16:creationId xmlns:a16="http://schemas.microsoft.com/office/drawing/2014/main" id="{5B57A567-220C-4397-939E-6693826CCA7A}"/>
              </a:ext>
            </a:extLst>
          </p:cNvPr>
          <p:cNvPicPr>
            <a:picLocks noGrp="1" noChangeAspect="1"/>
          </p:cNvPicPr>
          <p:nvPr>
            <p:ph type="pic" sz="quarter" idx="33"/>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11479" y="2847098"/>
            <a:ext cx="603504" cy="603504"/>
          </a:xfrm>
        </p:spPr>
      </p:pic>
      <p:sp>
        <p:nvSpPr>
          <p:cNvPr id="23" name="Text Placeholder 22">
            <a:extLst>
              <a:ext uri="{FF2B5EF4-FFF2-40B4-BE49-F238E27FC236}">
                <a16:creationId xmlns:a16="http://schemas.microsoft.com/office/drawing/2014/main" id="{5DF31FE0-F56B-494E-A42E-D2A3B4A5BE01}"/>
              </a:ext>
            </a:extLst>
          </p:cNvPr>
          <p:cNvSpPr>
            <a:spLocks noGrp="1"/>
          </p:cNvSpPr>
          <p:nvPr>
            <p:ph type="body" sz="quarter" idx="29"/>
          </p:nvPr>
        </p:nvSpPr>
        <p:spPr>
          <a:xfrm>
            <a:off x="5061872" y="3639417"/>
            <a:ext cx="2676497" cy="790540"/>
          </a:xfrm>
        </p:spPr>
        <p:txBody>
          <a:bodyPr>
            <a:normAutofit fontScale="92500" lnSpcReduction="20000"/>
          </a:bodyPr>
          <a:lstStyle/>
          <a:p>
            <a:r>
              <a:rPr lang="en-US" dirty="0"/>
              <a:t>Evaluate your device, facility and network landscape</a:t>
            </a:r>
          </a:p>
        </p:txBody>
      </p:sp>
      <p:sp>
        <p:nvSpPr>
          <p:cNvPr id="17" name="Text Placeholder 16">
            <a:extLst>
              <a:ext uri="{FF2B5EF4-FFF2-40B4-BE49-F238E27FC236}">
                <a16:creationId xmlns:a16="http://schemas.microsoft.com/office/drawing/2014/main" id="{7D1AD01D-1F03-4995-A821-FA842C4F9E7C}"/>
              </a:ext>
            </a:extLst>
          </p:cNvPr>
          <p:cNvSpPr>
            <a:spLocks noGrp="1"/>
          </p:cNvSpPr>
          <p:nvPr>
            <p:ph type="body" sz="quarter" idx="15"/>
          </p:nvPr>
        </p:nvSpPr>
        <p:spPr>
          <a:xfrm>
            <a:off x="5223769" y="4541638"/>
            <a:ext cx="2383764" cy="1832529"/>
          </a:xfrm>
        </p:spPr>
        <p:txBody>
          <a:bodyPr>
            <a:normAutofit/>
          </a:bodyPr>
          <a:lstStyle/>
          <a:p>
            <a:r>
              <a:rPr lang="en-US" dirty="0"/>
              <a:t>Encourage good safety practices for your corporate devices and laptops; these can be easily stolen if they’re left unattended</a:t>
            </a:r>
          </a:p>
        </p:txBody>
      </p:sp>
      <p:pic>
        <p:nvPicPr>
          <p:cNvPr id="76" name="Picture Placeholder 75" descr="Clipboard Partially Crossed outline">
            <a:extLst>
              <a:ext uri="{FF2B5EF4-FFF2-40B4-BE49-F238E27FC236}">
                <a16:creationId xmlns:a16="http://schemas.microsoft.com/office/drawing/2014/main" id="{0FA7962C-3AAE-40F0-8FDE-2ADF2BAC0318}"/>
              </a:ext>
            </a:extLst>
          </p:cNvPr>
          <p:cNvPicPr>
            <a:picLocks noGrp="1" noChangeAspect="1"/>
          </p:cNvPicPr>
          <p:nvPr>
            <p:ph type="pic" sz="quarter" idx="34"/>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589072" y="2847098"/>
            <a:ext cx="603504" cy="603504"/>
          </a:xfrm>
        </p:spPr>
      </p:pic>
      <p:sp>
        <p:nvSpPr>
          <p:cNvPr id="24" name="Text Placeholder 23">
            <a:extLst>
              <a:ext uri="{FF2B5EF4-FFF2-40B4-BE49-F238E27FC236}">
                <a16:creationId xmlns:a16="http://schemas.microsoft.com/office/drawing/2014/main" id="{F59958C6-2B49-4E50-8050-97C6B6679AC1}"/>
              </a:ext>
            </a:extLst>
          </p:cNvPr>
          <p:cNvSpPr>
            <a:spLocks noGrp="1"/>
          </p:cNvSpPr>
          <p:nvPr>
            <p:ph type="body" sz="quarter" idx="30"/>
          </p:nvPr>
        </p:nvSpPr>
        <p:spPr>
          <a:xfrm>
            <a:off x="8698942" y="3639417"/>
            <a:ext cx="2383765" cy="634323"/>
          </a:xfrm>
        </p:spPr>
        <p:txBody>
          <a:bodyPr>
            <a:normAutofit fontScale="92500" lnSpcReduction="20000"/>
          </a:bodyPr>
          <a:lstStyle/>
          <a:p>
            <a:r>
              <a:rPr lang="en-US" dirty="0"/>
              <a:t>Identify your IT security resources</a:t>
            </a:r>
          </a:p>
        </p:txBody>
      </p:sp>
      <p:sp>
        <p:nvSpPr>
          <p:cNvPr id="19" name="Text Placeholder 18">
            <a:extLst>
              <a:ext uri="{FF2B5EF4-FFF2-40B4-BE49-F238E27FC236}">
                <a16:creationId xmlns:a16="http://schemas.microsoft.com/office/drawing/2014/main" id="{A301F0BB-3AE1-4877-8F78-D7F5AE48F810}"/>
              </a:ext>
            </a:extLst>
          </p:cNvPr>
          <p:cNvSpPr>
            <a:spLocks noGrp="1"/>
          </p:cNvSpPr>
          <p:nvPr>
            <p:ph type="body" sz="quarter" idx="17"/>
          </p:nvPr>
        </p:nvSpPr>
        <p:spPr>
          <a:xfrm>
            <a:off x="8903780" y="4541637"/>
            <a:ext cx="2383765" cy="1921307"/>
          </a:xfrm>
        </p:spPr>
        <p:txBody>
          <a:bodyPr>
            <a:normAutofit fontScale="92500"/>
          </a:bodyPr>
          <a:lstStyle/>
          <a:p>
            <a:r>
              <a:rPr lang="en-US" dirty="0"/>
              <a:t>Keeping an organization’s infrastructure up and running securely requires a good deal of time and expertise. It’s important to assess your current resources to determine if you have any gaps in knowledge or manpower.</a:t>
            </a:r>
          </a:p>
        </p:txBody>
      </p:sp>
    </p:spTree>
    <p:extLst>
      <p:ext uri="{BB962C8B-B14F-4D97-AF65-F5344CB8AC3E}">
        <p14:creationId xmlns:p14="http://schemas.microsoft.com/office/powerpoint/2010/main" val="237882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a:extLst>
              <a:ext uri="{FF2B5EF4-FFF2-40B4-BE49-F238E27FC236}">
                <a16:creationId xmlns:a16="http://schemas.microsoft.com/office/drawing/2014/main" id="{CC9F3600-2711-4A49-8018-C4671B56159C}"/>
              </a:ext>
            </a:extLst>
          </p:cNvPr>
          <p:cNvSpPr>
            <a:spLocks noGrp="1"/>
          </p:cNvSpPr>
          <p:nvPr>
            <p:ph type="title"/>
          </p:nvPr>
        </p:nvSpPr>
        <p:spPr/>
        <p:txBody>
          <a:bodyPr>
            <a:normAutofit fontScale="90000"/>
          </a:bodyPr>
          <a:lstStyle/>
          <a:p>
            <a:r>
              <a:rPr lang="en-US" dirty="0"/>
              <a:t>Implement Security Defenses</a:t>
            </a:r>
          </a:p>
        </p:txBody>
      </p:sp>
      <p:pic>
        <p:nvPicPr>
          <p:cNvPr id="74" name="Picture Placeholder 73" descr="Box outline">
            <a:extLst>
              <a:ext uri="{FF2B5EF4-FFF2-40B4-BE49-F238E27FC236}">
                <a16:creationId xmlns:a16="http://schemas.microsoft.com/office/drawing/2014/main" id="{96133EF6-E5B3-48D4-B125-3DB8418D5651}"/>
              </a:ext>
            </a:extLst>
          </p:cNvPr>
          <p:cNvPicPr>
            <a:picLocks noGrp="1" noChangeAspect="1"/>
          </p:cNvPicPr>
          <p:nvPr>
            <p:ph type="pic" sz="quarter" idx="32"/>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416137" y="2873732"/>
            <a:ext cx="603504" cy="603504"/>
          </a:xfrm>
        </p:spPr>
      </p:pic>
      <p:sp>
        <p:nvSpPr>
          <p:cNvPr id="21" name="Text Placeholder 20">
            <a:extLst>
              <a:ext uri="{FF2B5EF4-FFF2-40B4-BE49-F238E27FC236}">
                <a16:creationId xmlns:a16="http://schemas.microsoft.com/office/drawing/2014/main" id="{805BF1CD-2EC6-44F4-8AD8-25D9BD488B7A}"/>
              </a:ext>
            </a:extLst>
          </p:cNvPr>
          <p:cNvSpPr>
            <a:spLocks noGrp="1"/>
          </p:cNvSpPr>
          <p:nvPr>
            <p:ph type="body" sz="quarter" idx="27"/>
          </p:nvPr>
        </p:nvSpPr>
        <p:spPr>
          <a:xfrm>
            <a:off x="1526007" y="3666051"/>
            <a:ext cx="2575292" cy="763906"/>
          </a:xfrm>
        </p:spPr>
        <p:txBody>
          <a:bodyPr>
            <a:normAutofit fontScale="92500"/>
          </a:bodyPr>
          <a:lstStyle/>
          <a:p>
            <a:r>
              <a:rPr lang="en-US" dirty="0"/>
              <a:t>Install antivirus software across all devices</a:t>
            </a:r>
          </a:p>
        </p:txBody>
      </p:sp>
      <p:sp>
        <p:nvSpPr>
          <p:cNvPr id="22" name="Text Placeholder 21">
            <a:extLst>
              <a:ext uri="{FF2B5EF4-FFF2-40B4-BE49-F238E27FC236}">
                <a16:creationId xmlns:a16="http://schemas.microsoft.com/office/drawing/2014/main" id="{842BC471-A2E1-4473-9B5A-6D7A21B6A881}"/>
              </a:ext>
            </a:extLst>
          </p:cNvPr>
          <p:cNvSpPr>
            <a:spLocks noGrp="1"/>
          </p:cNvSpPr>
          <p:nvPr>
            <p:ph type="body" sz="quarter" idx="28"/>
          </p:nvPr>
        </p:nvSpPr>
        <p:spPr>
          <a:xfrm>
            <a:off x="1526007" y="4541637"/>
            <a:ext cx="2383764" cy="1814775"/>
          </a:xfrm>
        </p:spPr>
        <p:txBody>
          <a:bodyPr>
            <a:normAutofit/>
          </a:bodyPr>
          <a:lstStyle/>
          <a:p>
            <a:r>
              <a:rPr lang="en-US" dirty="0"/>
              <a:t>Protecting your desktops, laptops and users’ mobile devices (all known as your endpoints) from malware, ransomware and other threats has always been an important security practice.</a:t>
            </a:r>
          </a:p>
        </p:txBody>
      </p:sp>
      <p:pic>
        <p:nvPicPr>
          <p:cNvPr id="75" name="Picture Placeholder 74" descr="Store outline">
            <a:extLst>
              <a:ext uri="{FF2B5EF4-FFF2-40B4-BE49-F238E27FC236}">
                <a16:creationId xmlns:a16="http://schemas.microsoft.com/office/drawing/2014/main" id="{5B57A567-220C-4397-939E-6693826CCA7A}"/>
              </a:ext>
            </a:extLst>
          </p:cNvPr>
          <p:cNvPicPr>
            <a:picLocks noGrp="1" noChangeAspect="1"/>
          </p:cNvPicPr>
          <p:nvPr>
            <p:ph type="pic" sz="quarter" idx="33"/>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11479" y="2847098"/>
            <a:ext cx="603504" cy="603504"/>
          </a:xfrm>
        </p:spPr>
      </p:pic>
      <p:sp>
        <p:nvSpPr>
          <p:cNvPr id="23" name="Text Placeholder 22">
            <a:extLst>
              <a:ext uri="{FF2B5EF4-FFF2-40B4-BE49-F238E27FC236}">
                <a16:creationId xmlns:a16="http://schemas.microsoft.com/office/drawing/2014/main" id="{5DF31FE0-F56B-494E-A42E-D2A3B4A5BE01}"/>
              </a:ext>
            </a:extLst>
          </p:cNvPr>
          <p:cNvSpPr>
            <a:spLocks noGrp="1"/>
          </p:cNvSpPr>
          <p:nvPr>
            <p:ph type="body" sz="quarter" idx="29"/>
          </p:nvPr>
        </p:nvSpPr>
        <p:spPr>
          <a:xfrm>
            <a:off x="5061872" y="3639417"/>
            <a:ext cx="2545661" cy="634323"/>
          </a:xfrm>
        </p:spPr>
        <p:txBody>
          <a:bodyPr>
            <a:normAutofit fontScale="92500" lnSpcReduction="20000"/>
          </a:bodyPr>
          <a:lstStyle/>
          <a:p>
            <a:r>
              <a:rPr lang="en-US" dirty="0"/>
              <a:t>Implement Multiple security layers</a:t>
            </a:r>
          </a:p>
        </p:txBody>
      </p:sp>
      <p:sp>
        <p:nvSpPr>
          <p:cNvPr id="17" name="Text Placeholder 16">
            <a:extLst>
              <a:ext uri="{FF2B5EF4-FFF2-40B4-BE49-F238E27FC236}">
                <a16:creationId xmlns:a16="http://schemas.microsoft.com/office/drawing/2014/main" id="{7D1AD01D-1F03-4995-A821-FA842C4F9E7C}"/>
              </a:ext>
            </a:extLst>
          </p:cNvPr>
          <p:cNvSpPr>
            <a:spLocks noGrp="1"/>
          </p:cNvSpPr>
          <p:nvPr>
            <p:ph type="body" sz="quarter" idx="15"/>
          </p:nvPr>
        </p:nvSpPr>
        <p:spPr>
          <a:xfrm>
            <a:off x="5223769" y="4541638"/>
            <a:ext cx="2925932" cy="1814774"/>
          </a:xfrm>
        </p:spPr>
        <p:txBody>
          <a:bodyPr>
            <a:normAutofit fontScale="92500"/>
          </a:bodyPr>
          <a:lstStyle/>
          <a:p>
            <a:r>
              <a:rPr lang="en-US" dirty="0"/>
              <a:t>Every layer of additional protection matters. Based on your environment set up, most organization’s layers should include a firewall, patch management, endpoint protection, web and email content filtering, and multi-factor authentication</a:t>
            </a:r>
          </a:p>
        </p:txBody>
      </p:sp>
      <p:pic>
        <p:nvPicPr>
          <p:cNvPr id="76" name="Picture Placeholder 75" descr="Clipboard Partially Crossed outline">
            <a:extLst>
              <a:ext uri="{FF2B5EF4-FFF2-40B4-BE49-F238E27FC236}">
                <a16:creationId xmlns:a16="http://schemas.microsoft.com/office/drawing/2014/main" id="{0FA7962C-3AAE-40F0-8FDE-2ADF2BAC0318}"/>
              </a:ext>
            </a:extLst>
          </p:cNvPr>
          <p:cNvPicPr>
            <a:picLocks noGrp="1" noChangeAspect="1"/>
          </p:cNvPicPr>
          <p:nvPr>
            <p:ph type="pic" sz="quarter" idx="34"/>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589072" y="2847098"/>
            <a:ext cx="603504" cy="603504"/>
          </a:xfrm>
        </p:spPr>
      </p:pic>
      <p:sp>
        <p:nvSpPr>
          <p:cNvPr id="24" name="Text Placeholder 23">
            <a:extLst>
              <a:ext uri="{FF2B5EF4-FFF2-40B4-BE49-F238E27FC236}">
                <a16:creationId xmlns:a16="http://schemas.microsoft.com/office/drawing/2014/main" id="{F59958C6-2B49-4E50-8050-97C6B6679AC1}"/>
              </a:ext>
            </a:extLst>
          </p:cNvPr>
          <p:cNvSpPr>
            <a:spLocks noGrp="1"/>
          </p:cNvSpPr>
          <p:nvPr>
            <p:ph type="body" sz="quarter" idx="30"/>
          </p:nvPr>
        </p:nvSpPr>
        <p:spPr>
          <a:xfrm>
            <a:off x="8616202" y="3639417"/>
            <a:ext cx="3152747" cy="790540"/>
          </a:xfrm>
        </p:spPr>
        <p:txBody>
          <a:bodyPr>
            <a:normAutofit fontScale="92500" lnSpcReduction="20000"/>
          </a:bodyPr>
          <a:lstStyle/>
          <a:p>
            <a:r>
              <a:rPr lang="en-US" dirty="0"/>
              <a:t>Implement employee access limitations to data and software installations</a:t>
            </a:r>
          </a:p>
        </p:txBody>
      </p:sp>
      <p:sp>
        <p:nvSpPr>
          <p:cNvPr id="19" name="Text Placeholder 18">
            <a:extLst>
              <a:ext uri="{FF2B5EF4-FFF2-40B4-BE49-F238E27FC236}">
                <a16:creationId xmlns:a16="http://schemas.microsoft.com/office/drawing/2014/main" id="{A301F0BB-3AE1-4877-8F78-D7F5AE48F810}"/>
              </a:ext>
            </a:extLst>
          </p:cNvPr>
          <p:cNvSpPr>
            <a:spLocks noGrp="1"/>
          </p:cNvSpPr>
          <p:nvPr>
            <p:ph type="body" sz="quarter" idx="17"/>
          </p:nvPr>
        </p:nvSpPr>
        <p:spPr>
          <a:xfrm>
            <a:off x="8903779" y="4541637"/>
            <a:ext cx="2383765" cy="2010083"/>
          </a:xfrm>
        </p:spPr>
        <p:txBody>
          <a:bodyPr>
            <a:normAutofit fontScale="85000" lnSpcReduction="10000"/>
          </a:bodyPr>
          <a:lstStyle/>
          <a:p>
            <a:r>
              <a:rPr lang="en-US" dirty="0"/>
              <a:t>As a best practice, you should limit who has access to your organization’s high-value data. Putting an access control policy in place will help you establish guidelines that outline who can access data and resources for your business. You’ll also want to limit access to software installations;</a:t>
            </a:r>
          </a:p>
        </p:txBody>
      </p:sp>
    </p:spTree>
    <p:extLst>
      <p:ext uri="{BB962C8B-B14F-4D97-AF65-F5344CB8AC3E}">
        <p14:creationId xmlns:p14="http://schemas.microsoft.com/office/powerpoint/2010/main" val="47725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a:extLst>
              <a:ext uri="{FF2B5EF4-FFF2-40B4-BE49-F238E27FC236}">
                <a16:creationId xmlns:a16="http://schemas.microsoft.com/office/drawing/2014/main" id="{CC9F3600-2711-4A49-8018-C4671B56159C}"/>
              </a:ext>
            </a:extLst>
          </p:cNvPr>
          <p:cNvSpPr>
            <a:spLocks noGrp="1"/>
          </p:cNvSpPr>
          <p:nvPr>
            <p:ph type="title"/>
          </p:nvPr>
        </p:nvSpPr>
        <p:spPr>
          <a:xfrm>
            <a:off x="2452697" y="703023"/>
            <a:ext cx="7286605" cy="790540"/>
          </a:xfrm>
        </p:spPr>
        <p:txBody>
          <a:bodyPr>
            <a:normAutofit/>
          </a:bodyPr>
          <a:lstStyle/>
          <a:p>
            <a:r>
              <a:rPr lang="en-US" b="1" i="0" dirty="0">
                <a:solidFill>
                  <a:srgbClr val="292929"/>
                </a:solidFill>
                <a:effectLst/>
                <a:latin typeface="neue-haas-grotesk-display"/>
              </a:rPr>
              <a:t>Train Employees</a:t>
            </a:r>
          </a:p>
        </p:txBody>
      </p:sp>
      <p:pic>
        <p:nvPicPr>
          <p:cNvPr id="74" name="Picture Placeholder 73" descr="Box outline">
            <a:extLst>
              <a:ext uri="{FF2B5EF4-FFF2-40B4-BE49-F238E27FC236}">
                <a16:creationId xmlns:a16="http://schemas.microsoft.com/office/drawing/2014/main" id="{96133EF6-E5B3-48D4-B125-3DB8418D5651}"/>
              </a:ext>
            </a:extLst>
          </p:cNvPr>
          <p:cNvPicPr>
            <a:picLocks noGrp="1" noChangeAspect="1"/>
          </p:cNvPicPr>
          <p:nvPr>
            <p:ph type="pic" sz="quarter" idx="32"/>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416137" y="2873732"/>
            <a:ext cx="603504" cy="603504"/>
          </a:xfrm>
        </p:spPr>
      </p:pic>
      <p:sp>
        <p:nvSpPr>
          <p:cNvPr id="21" name="Text Placeholder 20">
            <a:extLst>
              <a:ext uri="{FF2B5EF4-FFF2-40B4-BE49-F238E27FC236}">
                <a16:creationId xmlns:a16="http://schemas.microsoft.com/office/drawing/2014/main" id="{805BF1CD-2EC6-44F4-8AD8-25D9BD488B7A}"/>
              </a:ext>
            </a:extLst>
          </p:cNvPr>
          <p:cNvSpPr>
            <a:spLocks noGrp="1"/>
          </p:cNvSpPr>
          <p:nvPr>
            <p:ph type="body" sz="quarter" idx="27"/>
          </p:nvPr>
        </p:nvSpPr>
        <p:spPr>
          <a:xfrm>
            <a:off x="1526007" y="3666051"/>
            <a:ext cx="2383764" cy="763906"/>
          </a:xfrm>
        </p:spPr>
        <p:txBody>
          <a:bodyPr>
            <a:normAutofit fontScale="92500" lnSpcReduction="20000"/>
          </a:bodyPr>
          <a:lstStyle/>
          <a:p>
            <a:r>
              <a:rPr lang="en-US" dirty="0"/>
              <a:t>Provide security awareness training</a:t>
            </a:r>
          </a:p>
        </p:txBody>
      </p:sp>
      <p:sp>
        <p:nvSpPr>
          <p:cNvPr id="22" name="Text Placeholder 21">
            <a:extLst>
              <a:ext uri="{FF2B5EF4-FFF2-40B4-BE49-F238E27FC236}">
                <a16:creationId xmlns:a16="http://schemas.microsoft.com/office/drawing/2014/main" id="{842BC471-A2E1-4473-9B5A-6D7A21B6A881}"/>
              </a:ext>
            </a:extLst>
          </p:cNvPr>
          <p:cNvSpPr>
            <a:spLocks noGrp="1"/>
          </p:cNvSpPr>
          <p:nvPr>
            <p:ph type="body" sz="quarter" idx="28"/>
          </p:nvPr>
        </p:nvSpPr>
        <p:spPr>
          <a:xfrm>
            <a:off x="1694682" y="4541637"/>
            <a:ext cx="2655376" cy="2045594"/>
          </a:xfrm>
        </p:spPr>
        <p:txBody>
          <a:bodyPr>
            <a:normAutofit/>
          </a:bodyPr>
          <a:lstStyle/>
          <a:p>
            <a:r>
              <a:rPr lang="en-US" dirty="0"/>
              <a:t>Closing your employees’ knowledge gap by providing training on security best practices will mitigate this risk and empower your users to become an active part of your organization’s security defense.</a:t>
            </a:r>
          </a:p>
        </p:txBody>
      </p:sp>
      <p:pic>
        <p:nvPicPr>
          <p:cNvPr id="75" name="Picture Placeholder 74" descr="Store outline">
            <a:extLst>
              <a:ext uri="{FF2B5EF4-FFF2-40B4-BE49-F238E27FC236}">
                <a16:creationId xmlns:a16="http://schemas.microsoft.com/office/drawing/2014/main" id="{5B57A567-220C-4397-939E-6693826CCA7A}"/>
              </a:ext>
            </a:extLst>
          </p:cNvPr>
          <p:cNvPicPr>
            <a:picLocks noGrp="1" noChangeAspect="1"/>
          </p:cNvPicPr>
          <p:nvPr>
            <p:ph type="pic" sz="quarter" idx="33"/>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11479" y="2847098"/>
            <a:ext cx="603504" cy="603504"/>
          </a:xfrm>
        </p:spPr>
      </p:pic>
      <p:sp>
        <p:nvSpPr>
          <p:cNvPr id="23" name="Text Placeholder 22">
            <a:extLst>
              <a:ext uri="{FF2B5EF4-FFF2-40B4-BE49-F238E27FC236}">
                <a16:creationId xmlns:a16="http://schemas.microsoft.com/office/drawing/2014/main" id="{5DF31FE0-F56B-494E-A42E-D2A3B4A5BE01}"/>
              </a:ext>
            </a:extLst>
          </p:cNvPr>
          <p:cNvSpPr>
            <a:spLocks noGrp="1"/>
          </p:cNvSpPr>
          <p:nvPr>
            <p:ph type="body" sz="quarter" idx="29"/>
          </p:nvPr>
        </p:nvSpPr>
        <p:spPr>
          <a:xfrm>
            <a:off x="5061872" y="3639417"/>
            <a:ext cx="2676497" cy="675131"/>
          </a:xfrm>
        </p:spPr>
        <p:txBody>
          <a:bodyPr>
            <a:normAutofit fontScale="92500" lnSpcReduction="10000"/>
          </a:bodyPr>
          <a:lstStyle/>
          <a:p>
            <a:r>
              <a:rPr lang="en-US" dirty="0"/>
              <a:t>Create and enforce strong passwords</a:t>
            </a:r>
          </a:p>
        </p:txBody>
      </p:sp>
      <p:sp>
        <p:nvSpPr>
          <p:cNvPr id="17" name="Text Placeholder 16">
            <a:extLst>
              <a:ext uri="{FF2B5EF4-FFF2-40B4-BE49-F238E27FC236}">
                <a16:creationId xmlns:a16="http://schemas.microsoft.com/office/drawing/2014/main" id="{7D1AD01D-1F03-4995-A821-FA842C4F9E7C}"/>
              </a:ext>
            </a:extLst>
          </p:cNvPr>
          <p:cNvSpPr>
            <a:spLocks noGrp="1"/>
          </p:cNvSpPr>
          <p:nvPr>
            <p:ph type="body" sz="quarter" idx="15"/>
          </p:nvPr>
        </p:nvSpPr>
        <p:spPr>
          <a:xfrm>
            <a:off x="5223769" y="4541638"/>
            <a:ext cx="2383764" cy="2060807"/>
          </a:xfrm>
        </p:spPr>
        <p:txBody>
          <a:bodyPr>
            <a:normAutofit/>
          </a:bodyPr>
          <a:lstStyle/>
          <a:p>
            <a:r>
              <a:rPr lang="en-US" dirty="0"/>
              <a:t>Using and enforcing strong password practices with your users is also essential to prevent unauthorized access to your software-as-a-service (SaaS) applications, laptops and devices.</a:t>
            </a:r>
          </a:p>
        </p:txBody>
      </p:sp>
      <p:pic>
        <p:nvPicPr>
          <p:cNvPr id="76" name="Picture Placeholder 75" descr="Clipboard Partially Crossed outline">
            <a:extLst>
              <a:ext uri="{FF2B5EF4-FFF2-40B4-BE49-F238E27FC236}">
                <a16:creationId xmlns:a16="http://schemas.microsoft.com/office/drawing/2014/main" id="{0FA7962C-3AAE-40F0-8FDE-2ADF2BAC0318}"/>
              </a:ext>
            </a:extLst>
          </p:cNvPr>
          <p:cNvPicPr>
            <a:picLocks noGrp="1" noChangeAspect="1"/>
          </p:cNvPicPr>
          <p:nvPr>
            <p:ph type="pic" sz="quarter" idx="34"/>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589072" y="2847098"/>
            <a:ext cx="603504" cy="603504"/>
          </a:xfrm>
        </p:spPr>
      </p:pic>
      <p:sp>
        <p:nvSpPr>
          <p:cNvPr id="24" name="Text Placeholder 23">
            <a:extLst>
              <a:ext uri="{FF2B5EF4-FFF2-40B4-BE49-F238E27FC236}">
                <a16:creationId xmlns:a16="http://schemas.microsoft.com/office/drawing/2014/main" id="{F59958C6-2B49-4E50-8050-97C6B6679AC1}"/>
              </a:ext>
            </a:extLst>
          </p:cNvPr>
          <p:cNvSpPr>
            <a:spLocks noGrp="1"/>
          </p:cNvSpPr>
          <p:nvPr>
            <p:ph type="body" sz="quarter" idx="30"/>
          </p:nvPr>
        </p:nvSpPr>
        <p:spPr>
          <a:xfrm>
            <a:off x="8698942" y="3639417"/>
            <a:ext cx="2859784" cy="790540"/>
          </a:xfrm>
        </p:spPr>
        <p:txBody>
          <a:bodyPr>
            <a:normAutofit fontScale="92500" lnSpcReduction="20000"/>
          </a:bodyPr>
          <a:lstStyle/>
          <a:p>
            <a:r>
              <a:rPr lang="en-US" dirty="0"/>
              <a:t>Create, enforce and continuously update a personnel security policy</a:t>
            </a:r>
          </a:p>
        </p:txBody>
      </p:sp>
      <p:sp>
        <p:nvSpPr>
          <p:cNvPr id="19" name="Text Placeholder 18">
            <a:extLst>
              <a:ext uri="{FF2B5EF4-FFF2-40B4-BE49-F238E27FC236}">
                <a16:creationId xmlns:a16="http://schemas.microsoft.com/office/drawing/2014/main" id="{A301F0BB-3AE1-4877-8F78-D7F5AE48F810}"/>
              </a:ext>
            </a:extLst>
          </p:cNvPr>
          <p:cNvSpPr>
            <a:spLocks noGrp="1"/>
          </p:cNvSpPr>
          <p:nvPr>
            <p:ph type="body" sz="quarter" idx="17"/>
          </p:nvPr>
        </p:nvSpPr>
        <p:spPr>
          <a:xfrm>
            <a:off x="8903780" y="4541637"/>
            <a:ext cx="2383765" cy="2060807"/>
          </a:xfrm>
        </p:spPr>
        <p:txBody>
          <a:bodyPr>
            <a:normAutofit/>
          </a:bodyPr>
          <a:lstStyle/>
          <a:p>
            <a:r>
              <a:rPr lang="en-US" dirty="0"/>
              <a:t>Putting a security policy in place will help align your ever-changing personnel on the expected rules and behavior to follow for meeting minimum IT security and data protection requirements.</a:t>
            </a:r>
          </a:p>
        </p:txBody>
      </p:sp>
    </p:spTree>
    <p:extLst>
      <p:ext uri="{BB962C8B-B14F-4D97-AF65-F5344CB8AC3E}">
        <p14:creationId xmlns:p14="http://schemas.microsoft.com/office/powerpoint/2010/main" val="164899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a:extLst>
              <a:ext uri="{FF2B5EF4-FFF2-40B4-BE49-F238E27FC236}">
                <a16:creationId xmlns:a16="http://schemas.microsoft.com/office/drawing/2014/main" id="{CC9F3600-2711-4A49-8018-C4671B56159C}"/>
              </a:ext>
            </a:extLst>
          </p:cNvPr>
          <p:cNvSpPr>
            <a:spLocks noGrp="1"/>
          </p:cNvSpPr>
          <p:nvPr>
            <p:ph type="title"/>
          </p:nvPr>
        </p:nvSpPr>
        <p:spPr>
          <a:xfrm>
            <a:off x="2452697" y="703023"/>
            <a:ext cx="7286605" cy="790540"/>
          </a:xfrm>
        </p:spPr>
        <p:txBody>
          <a:bodyPr>
            <a:normAutofit fontScale="90000"/>
          </a:bodyPr>
          <a:lstStyle/>
          <a:p>
            <a:r>
              <a:rPr lang="en-US" b="1" i="0" dirty="0">
                <a:solidFill>
                  <a:srgbClr val="292929"/>
                </a:solidFill>
                <a:effectLst/>
                <a:latin typeface="neue-haas-grotesk-display"/>
              </a:rPr>
              <a:t>Maintain Good IT Security Hygiene</a:t>
            </a:r>
          </a:p>
        </p:txBody>
      </p:sp>
      <p:pic>
        <p:nvPicPr>
          <p:cNvPr id="74" name="Picture Placeholder 73" descr="Box outline">
            <a:extLst>
              <a:ext uri="{FF2B5EF4-FFF2-40B4-BE49-F238E27FC236}">
                <a16:creationId xmlns:a16="http://schemas.microsoft.com/office/drawing/2014/main" id="{96133EF6-E5B3-48D4-B125-3DB8418D5651}"/>
              </a:ext>
            </a:extLst>
          </p:cNvPr>
          <p:cNvPicPr>
            <a:picLocks noGrp="1" noChangeAspect="1"/>
          </p:cNvPicPr>
          <p:nvPr>
            <p:ph type="pic" sz="quarter" idx="32"/>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416137" y="2873732"/>
            <a:ext cx="603504" cy="603504"/>
          </a:xfrm>
        </p:spPr>
      </p:pic>
      <p:sp>
        <p:nvSpPr>
          <p:cNvPr id="21" name="Text Placeholder 20">
            <a:extLst>
              <a:ext uri="{FF2B5EF4-FFF2-40B4-BE49-F238E27FC236}">
                <a16:creationId xmlns:a16="http://schemas.microsoft.com/office/drawing/2014/main" id="{805BF1CD-2EC6-44F4-8AD8-25D9BD488B7A}"/>
              </a:ext>
            </a:extLst>
          </p:cNvPr>
          <p:cNvSpPr>
            <a:spLocks noGrp="1"/>
          </p:cNvSpPr>
          <p:nvPr>
            <p:ph type="body" sz="quarter" idx="27"/>
          </p:nvPr>
        </p:nvSpPr>
        <p:spPr>
          <a:xfrm>
            <a:off x="1526007" y="3666051"/>
            <a:ext cx="2383764" cy="763906"/>
          </a:xfrm>
        </p:spPr>
        <p:txBody>
          <a:bodyPr>
            <a:normAutofit/>
          </a:bodyPr>
          <a:lstStyle/>
          <a:p>
            <a:r>
              <a:rPr lang="en-US" dirty="0"/>
              <a:t>Continuously back up data</a:t>
            </a:r>
          </a:p>
        </p:txBody>
      </p:sp>
      <p:sp>
        <p:nvSpPr>
          <p:cNvPr id="22" name="Text Placeholder 21">
            <a:extLst>
              <a:ext uri="{FF2B5EF4-FFF2-40B4-BE49-F238E27FC236}">
                <a16:creationId xmlns:a16="http://schemas.microsoft.com/office/drawing/2014/main" id="{842BC471-A2E1-4473-9B5A-6D7A21B6A881}"/>
              </a:ext>
            </a:extLst>
          </p:cNvPr>
          <p:cNvSpPr>
            <a:spLocks noGrp="1"/>
          </p:cNvSpPr>
          <p:nvPr>
            <p:ph type="body" sz="quarter" idx="28"/>
          </p:nvPr>
        </p:nvSpPr>
        <p:spPr>
          <a:xfrm>
            <a:off x="1694682" y="4314548"/>
            <a:ext cx="2383764" cy="2287897"/>
          </a:xfrm>
        </p:spPr>
        <p:txBody>
          <a:bodyPr>
            <a:normAutofit/>
          </a:bodyPr>
          <a:lstStyle/>
          <a:p>
            <a:r>
              <a:rPr lang="en-US" dirty="0"/>
              <a:t>Having regular and reliable data backups is an important IT practice for SMBs to adopt. It can prevent long-term damage from lost data due to a security incident, an accidental deletion or a natural disaster</a:t>
            </a:r>
          </a:p>
        </p:txBody>
      </p:sp>
      <p:pic>
        <p:nvPicPr>
          <p:cNvPr id="75" name="Picture Placeholder 74" descr="Store outline">
            <a:extLst>
              <a:ext uri="{FF2B5EF4-FFF2-40B4-BE49-F238E27FC236}">
                <a16:creationId xmlns:a16="http://schemas.microsoft.com/office/drawing/2014/main" id="{5B57A567-220C-4397-939E-6693826CCA7A}"/>
              </a:ext>
            </a:extLst>
          </p:cNvPr>
          <p:cNvPicPr>
            <a:picLocks noGrp="1" noChangeAspect="1"/>
          </p:cNvPicPr>
          <p:nvPr>
            <p:ph type="pic" sz="quarter" idx="33"/>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11479" y="2847098"/>
            <a:ext cx="603504" cy="603504"/>
          </a:xfrm>
        </p:spPr>
      </p:pic>
      <p:sp>
        <p:nvSpPr>
          <p:cNvPr id="23" name="Text Placeholder 22">
            <a:extLst>
              <a:ext uri="{FF2B5EF4-FFF2-40B4-BE49-F238E27FC236}">
                <a16:creationId xmlns:a16="http://schemas.microsoft.com/office/drawing/2014/main" id="{5DF31FE0-F56B-494E-A42E-D2A3B4A5BE01}"/>
              </a:ext>
            </a:extLst>
          </p:cNvPr>
          <p:cNvSpPr>
            <a:spLocks noGrp="1"/>
          </p:cNvSpPr>
          <p:nvPr>
            <p:ph type="body" sz="quarter" idx="29"/>
          </p:nvPr>
        </p:nvSpPr>
        <p:spPr>
          <a:xfrm>
            <a:off x="5061872" y="3639417"/>
            <a:ext cx="2676497" cy="675131"/>
          </a:xfrm>
        </p:spPr>
        <p:txBody>
          <a:bodyPr>
            <a:normAutofit fontScale="92500"/>
          </a:bodyPr>
          <a:lstStyle/>
          <a:p>
            <a:r>
              <a:rPr lang="en-US" dirty="0"/>
              <a:t>Update software and patch systems</a:t>
            </a:r>
          </a:p>
        </p:txBody>
      </p:sp>
      <p:sp>
        <p:nvSpPr>
          <p:cNvPr id="17" name="Text Placeholder 16">
            <a:extLst>
              <a:ext uri="{FF2B5EF4-FFF2-40B4-BE49-F238E27FC236}">
                <a16:creationId xmlns:a16="http://schemas.microsoft.com/office/drawing/2014/main" id="{7D1AD01D-1F03-4995-A821-FA842C4F9E7C}"/>
              </a:ext>
            </a:extLst>
          </p:cNvPr>
          <p:cNvSpPr>
            <a:spLocks noGrp="1"/>
          </p:cNvSpPr>
          <p:nvPr>
            <p:ph type="body" sz="quarter" idx="15"/>
          </p:nvPr>
        </p:nvSpPr>
        <p:spPr>
          <a:xfrm>
            <a:off x="5223769" y="4314548"/>
            <a:ext cx="2514600" cy="2287896"/>
          </a:xfrm>
        </p:spPr>
        <p:txBody>
          <a:bodyPr>
            <a:normAutofit/>
          </a:bodyPr>
          <a:lstStyle/>
          <a:p>
            <a:r>
              <a:rPr lang="en-US" dirty="0"/>
              <a:t>Patch management is the cornerstone for your vulnerability management plan. Ensure you have a strong patch management process that’s always on and connected to provide the visibility you need into which patches are high priority</a:t>
            </a:r>
          </a:p>
        </p:txBody>
      </p:sp>
      <p:pic>
        <p:nvPicPr>
          <p:cNvPr id="76" name="Picture Placeholder 75" descr="Clipboard Partially Crossed outline">
            <a:extLst>
              <a:ext uri="{FF2B5EF4-FFF2-40B4-BE49-F238E27FC236}">
                <a16:creationId xmlns:a16="http://schemas.microsoft.com/office/drawing/2014/main" id="{0FA7962C-3AAE-40F0-8FDE-2ADF2BAC0318}"/>
              </a:ext>
            </a:extLst>
          </p:cNvPr>
          <p:cNvPicPr>
            <a:picLocks noGrp="1" noChangeAspect="1"/>
          </p:cNvPicPr>
          <p:nvPr>
            <p:ph type="pic" sz="quarter" idx="34"/>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589072" y="2847098"/>
            <a:ext cx="603504" cy="603504"/>
          </a:xfrm>
        </p:spPr>
      </p:pic>
      <p:sp>
        <p:nvSpPr>
          <p:cNvPr id="24" name="Text Placeholder 23">
            <a:extLst>
              <a:ext uri="{FF2B5EF4-FFF2-40B4-BE49-F238E27FC236}">
                <a16:creationId xmlns:a16="http://schemas.microsoft.com/office/drawing/2014/main" id="{F59958C6-2B49-4E50-8050-97C6B6679AC1}"/>
              </a:ext>
            </a:extLst>
          </p:cNvPr>
          <p:cNvSpPr>
            <a:spLocks noGrp="1"/>
          </p:cNvSpPr>
          <p:nvPr>
            <p:ph type="body" sz="quarter" idx="30"/>
          </p:nvPr>
        </p:nvSpPr>
        <p:spPr>
          <a:xfrm>
            <a:off x="8698942" y="3639417"/>
            <a:ext cx="2859784" cy="790540"/>
          </a:xfrm>
        </p:spPr>
        <p:txBody>
          <a:bodyPr>
            <a:normAutofit/>
          </a:bodyPr>
          <a:lstStyle/>
          <a:p>
            <a:r>
              <a:rPr lang="en-US" dirty="0"/>
              <a:t>Perform Periodical review</a:t>
            </a:r>
          </a:p>
        </p:txBody>
      </p:sp>
      <p:sp>
        <p:nvSpPr>
          <p:cNvPr id="19" name="Text Placeholder 18">
            <a:extLst>
              <a:ext uri="{FF2B5EF4-FFF2-40B4-BE49-F238E27FC236}">
                <a16:creationId xmlns:a16="http://schemas.microsoft.com/office/drawing/2014/main" id="{A301F0BB-3AE1-4877-8F78-D7F5AE48F810}"/>
              </a:ext>
            </a:extLst>
          </p:cNvPr>
          <p:cNvSpPr>
            <a:spLocks noGrp="1"/>
          </p:cNvSpPr>
          <p:nvPr>
            <p:ph type="body" sz="quarter" idx="17"/>
          </p:nvPr>
        </p:nvSpPr>
        <p:spPr>
          <a:xfrm>
            <a:off x="8883692" y="4314549"/>
            <a:ext cx="2383765" cy="2287896"/>
          </a:xfrm>
        </p:spPr>
        <p:txBody>
          <a:bodyPr>
            <a:normAutofit/>
          </a:bodyPr>
          <a:lstStyle/>
          <a:p>
            <a:r>
              <a:rPr lang="en-US" dirty="0"/>
              <a:t>Periodical Review, either monthly, semi-annual or even annually might be crucial for your organization, as it helps to determine your security standpoint and plan for future.</a:t>
            </a:r>
          </a:p>
        </p:txBody>
      </p:sp>
    </p:spTree>
    <p:extLst>
      <p:ext uri="{BB962C8B-B14F-4D97-AF65-F5344CB8AC3E}">
        <p14:creationId xmlns:p14="http://schemas.microsoft.com/office/powerpoint/2010/main" val="34528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A woman with VR goggles on her face&#10;">
            <a:extLst>
              <a:ext uri="{FF2B5EF4-FFF2-40B4-BE49-F238E27FC236}">
                <a16:creationId xmlns:a16="http://schemas.microsoft.com/office/drawing/2014/main" id="{5BEA2E31-956A-45E8-9E93-6C81A659BCBE}"/>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22570" y="729926"/>
            <a:ext cx="6456836" cy="5388772"/>
          </a:xfrm>
        </p:spPr>
      </p:pic>
      <p:sp>
        <p:nvSpPr>
          <p:cNvPr id="18" name="Title 17">
            <a:extLst>
              <a:ext uri="{FF2B5EF4-FFF2-40B4-BE49-F238E27FC236}">
                <a16:creationId xmlns:a16="http://schemas.microsoft.com/office/drawing/2014/main" id="{17062936-5CF9-46DE-8DD5-5C63AAD751F7}"/>
              </a:ext>
            </a:extLst>
          </p:cNvPr>
          <p:cNvSpPr>
            <a:spLocks noGrp="1"/>
          </p:cNvSpPr>
          <p:nvPr>
            <p:ph type="title"/>
          </p:nvPr>
        </p:nvSpPr>
        <p:spPr/>
        <p:txBody>
          <a:bodyPr/>
          <a:lstStyle/>
          <a:p>
            <a:r>
              <a:rPr lang="en-US" dirty="0"/>
              <a:t>Product benefits</a:t>
            </a:r>
          </a:p>
        </p:txBody>
      </p:sp>
      <p:sp>
        <p:nvSpPr>
          <p:cNvPr id="57" name="Text Placeholder 56">
            <a:extLst>
              <a:ext uri="{FF2B5EF4-FFF2-40B4-BE49-F238E27FC236}">
                <a16:creationId xmlns:a16="http://schemas.microsoft.com/office/drawing/2014/main" id="{157DA62F-DBB5-42B6-A283-774219082BAF}"/>
              </a:ext>
            </a:extLst>
          </p:cNvPr>
          <p:cNvSpPr>
            <a:spLocks noGrp="1"/>
          </p:cNvSpPr>
          <p:nvPr>
            <p:ph type="body" sz="quarter" idx="15"/>
          </p:nvPr>
        </p:nvSpPr>
        <p:spPr>
          <a:xfrm>
            <a:off x="7079405" y="3201410"/>
            <a:ext cx="4614604" cy="1291638"/>
          </a:xfrm>
        </p:spPr>
        <p:txBody>
          <a:bodyPr/>
          <a:lstStyle/>
          <a:p>
            <a:r>
              <a:rPr lang="en-ZA" dirty="0"/>
              <a:t>Simple and efficient to use</a:t>
            </a:r>
            <a:r>
              <a:rPr lang="en-US" dirty="0"/>
              <a:t>​</a:t>
            </a:r>
          </a:p>
          <a:p>
            <a:r>
              <a:rPr lang="en-ZA" dirty="0"/>
              <a:t>Quick customer service assistance</a:t>
            </a:r>
            <a:r>
              <a:rPr lang="en-US" dirty="0"/>
              <a:t>​</a:t>
            </a:r>
          </a:p>
          <a:p>
            <a:r>
              <a:rPr lang="en-ZA" dirty="0"/>
              <a:t>Free 90-day trial for new customers​</a:t>
            </a:r>
            <a:r>
              <a:rPr lang="en-US" dirty="0"/>
              <a:t>​</a:t>
            </a:r>
          </a:p>
        </p:txBody>
      </p:sp>
      <p:sp>
        <p:nvSpPr>
          <p:cNvPr id="4" name="Slide Number Placeholder 3">
            <a:extLst>
              <a:ext uri="{FF2B5EF4-FFF2-40B4-BE49-F238E27FC236}">
                <a16:creationId xmlns:a16="http://schemas.microsoft.com/office/drawing/2014/main" id="{B06B27C9-FAA1-490A-8DE2-9BAA5B177CE7}"/>
              </a:ext>
            </a:extLst>
          </p:cNvPr>
          <p:cNvSpPr>
            <a:spLocks noGrp="1"/>
          </p:cNvSpPr>
          <p:nvPr>
            <p:ph type="sldNum" sz="quarter" idx="12"/>
          </p:nvPr>
        </p:nvSpPr>
        <p:spPr>
          <a:xfrm>
            <a:off x="8610600" y="6356350"/>
            <a:ext cx="2743200" cy="365125"/>
          </a:xfrm>
        </p:spPr>
        <p:txBody>
          <a:bodyPr/>
          <a:lstStyle/>
          <a:p>
            <a:fld id="{A402E4C0-AD5E-4E8C-9F21-7CCE474BDCEB}" type="slidenum">
              <a:rPr lang="en-US" smtClean="0"/>
              <a:pPr/>
              <a:t>9</a:t>
            </a:fld>
            <a:endParaRPr lang="en-US" dirty="0"/>
          </a:p>
        </p:txBody>
      </p:sp>
    </p:spTree>
    <p:extLst>
      <p:ext uri="{BB962C8B-B14F-4D97-AF65-F5344CB8AC3E}">
        <p14:creationId xmlns:p14="http://schemas.microsoft.com/office/powerpoint/2010/main" val="3474899755"/>
      </p:ext>
    </p:extLst>
  </p:cSld>
  <p:clrMapOvr>
    <a:masterClrMapping/>
  </p:clrMapOvr>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BE89A24D-CD69-45A4-AC93-53B8115AA413}">
  <ds:schemaRefs>
    <ds:schemaRef ds:uri="http://schemas.microsoft.com/sharepoint/v3/contenttype/forms"/>
  </ds:schemaRefs>
</ds:datastoreItem>
</file>

<file path=customXml/itemProps2.xml><?xml version="1.0" encoding="utf-8"?>
<ds:datastoreItem xmlns:ds="http://schemas.openxmlformats.org/officeDocument/2006/customXml" ds:itemID="{40BF0F94-36C0-430F-8DDE-AF914AC0C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D2FAC4-C1D8-4FBC-AFD8-786609711A5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Tech pitch deck</Template>
  <TotalTime>258</TotalTime>
  <Words>943</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Bierstadt</vt:lpstr>
      <vt:lpstr>Calibri</vt:lpstr>
      <vt:lpstr>Courier New</vt:lpstr>
      <vt:lpstr>neue-haas-grotesk-display</vt:lpstr>
      <vt:lpstr>Posterama</vt:lpstr>
      <vt:lpstr>Posterama Bold</vt:lpstr>
      <vt:lpstr>Office Theme</vt:lpstr>
      <vt:lpstr>2024 SMALL BUSINESS CYBERSECURITY CHECKLIST</vt:lpstr>
      <vt:lpstr>Why do SMBs need a cybersecurity plan? </vt:lpstr>
      <vt:lpstr>Most Common Cyber Threats to SMBs  </vt:lpstr>
      <vt:lpstr>Solution</vt:lpstr>
      <vt:lpstr>Understand Your Environment</vt:lpstr>
      <vt:lpstr>Implement Security Defenses</vt:lpstr>
      <vt:lpstr>Train Employees</vt:lpstr>
      <vt:lpstr>Maintain Good IT Security Hygiene</vt:lpstr>
      <vt:lpstr>Product benefits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SMALL BUSINESS CYBERSECURITY CHECKLIST</dc:title>
  <dc:creator>Emmanuel St Jour</dc:creator>
  <cp:lastModifiedBy>Emmanuel St Jour</cp:lastModifiedBy>
  <cp:revision>3</cp:revision>
  <dcterms:created xsi:type="dcterms:W3CDTF">2023-06-22T00:45:33Z</dcterms:created>
  <dcterms:modified xsi:type="dcterms:W3CDTF">2024-01-24T18:46:28Z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