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48" autoAdjust="0"/>
  </p:normalViewPr>
  <p:slideViewPr>
    <p:cSldViewPr snapToGrid="0">
      <p:cViewPr varScale="1">
        <p:scale>
          <a:sx n="60" d="100"/>
          <a:sy n="60" d="100"/>
        </p:scale>
        <p:origin x="2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409B7-8DC9-4E29-9CAF-3150D91E9AB7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F93932ED-7ED7-4773-98FD-0FF5BE703599}">
      <dgm:prSet phldrT="[Texto]" custT="1"/>
      <dgm:spPr/>
      <dgm:t>
        <a:bodyPr/>
        <a:lstStyle/>
        <a:p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s-MX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Ciberseguridad Preventiva</a:t>
          </a:r>
        </a:p>
        <a:p>
          <a:r>
            <a:rPr lang="es-MX" sz="1200" dirty="0"/>
            <a:t>Seguridad de </a:t>
          </a:r>
          <a:r>
            <a:rPr lang="es-MX" sz="1200" dirty="0" err="1"/>
            <a:t>Endpoints</a:t>
          </a:r>
          <a:endParaRPr lang="es-MX" sz="1200" dirty="0"/>
        </a:p>
        <a:p>
          <a:r>
            <a:rPr lang="es-MX" sz="1200" dirty="0"/>
            <a:t>Prevención de Fuga de Datos</a:t>
          </a:r>
        </a:p>
        <a:p>
          <a:r>
            <a:rPr lang="es-MX" sz="1200" dirty="0" err="1"/>
            <a:t>Pentesting</a:t>
          </a:r>
          <a:r>
            <a:rPr lang="es-MX" sz="1200" dirty="0"/>
            <a:t> – Hackeo ético</a:t>
          </a:r>
        </a:p>
        <a:p>
          <a:r>
            <a:rPr lang="es-MX" sz="1200" dirty="0"/>
            <a:t>Evaluación y cumplimiento de auditorias</a:t>
          </a:r>
        </a:p>
        <a:p>
          <a:r>
            <a:rPr lang="es-MX" sz="1200" dirty="0"/>
            <a:t>Inteligencia de amenazas CTI</a:t>
          </a:r>
        </a:p>
        <a:p>
          <a:endParaRPr lang="es-MX" sz="1200" dirty="0"/>
        </a:p>
        <a:p>
          <a:endParaRPr lang="es-MX" sz="1000" dirty="0"/>
        </a:p>
      </dgm:t>
    </dgm:pt>
    <dgm:pt modelId="{99938BAC-25CE-45F9-BEB9-90F52CDCACA3}" type="parTrans" cxnId="{CF6A0664-161A-4DB5-8AC9-CF4E29E8B31B}">
      <dgm:prSet/>
      <dgm:spPr/>
      <dgm:t>
        <a:bodyPr/>
        <a:lstStyle/>
        <a:p>
          <a:endParaRPr lang="es-MX"/>
        </a:p>
      </dgm:t>
    </dgm:pt>
    <dgm:pt modelId="{8893D27E-BD62-41FE-B02D-F07F2A53C303}" type="sibTrans" cxnId="{CF6A0664-161A-4DB5-8AC9-CF4E29E8B31B}">
      <dgm:prSet/>
      <dgm:spPr/>
      <dgm:t>
        <a:bodyPr/>
        <a:lstStyle/>
        <a:p>
          <a:endParaRPr lang="es-MX"/>
        </a:p>
      </dgm:t>
    </dgm:pt>
    <dgm:pt modelId="{AF7B4E69-F620-4DCE-BEC7-47A678A10D91}">
      <dgm:prSet phldrT="[Texto]" custT="1"/>
      <dgm:spPr/>
      <dgm:t>
        <a:bodyPr/>
        <a:lstStyle/>
        <a:p>
          <a:endParaRPr lang="es-MX" sz="1600" dirty="0"/>
        </a:p>
        <a:p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s-MX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Ciberseguridad Correctiva</a:t>
          </a:r>
        </a:p>
        <a:p>
          <a:r>
            <a:rPr lang="es-MX" sz="1200" dirty="0"/>
            <a:t>Operaciones de Seguridad SOC</a:t>
          </a:r>
        </a:p>
        <a:p>
          <a:r>
            <a:rPr lang="es-MX" sz="1200" dirty="0"/>
            <a:t>Gestión de Respuesta e incidentes GRI</a:t>
          </a:r>
        </a:p>
        <a:p>
          <a:r>
            <a:rPr lang="es-MX" sz="1200" dirty="0"/>
            <a:t>Análisis Forense</a:t>
          </a:r>
        </a:p>
        <a:p>
          <a:r>
            <a:rPr lang="es-MX" sz="1200" dirty="0"/>
            <a:t>Gestión de Amenazas y Vulnerabilidades TVM</a:t>
          </a:r>
        </a:p>
        <a:p>
          <a:r>
            <a:rPr lang="es-MX" sz="1200" dirty="0"/>
            <a:t>Implementación de soluciones y controles</a:t>
          </a:r>
        </a:p>
        <a:p>
          <a:endParaRPr lang="es-MX" sz="1000" dirty="0"/>
        </a:p>
        <a:p>
          <a:endParaRPr lang="es-MX" sz="1000" dirty="0"/>
        </a:p>
      </dgm:t>
    </dgm:pt>
    <dgm:pt modelId="{830C7180-C61D-4BFF-B199-3A0FF8F7BA97}" type="parTrans" cxnId="{3A5040DE-7F76-4C40-B3BE-F838DB097BD9}">
      <dgm:prSet/>
      <dgm:spPr/>
      <dgm:t>
        <a:bodyPr/>
        <a:lstStyle/>
        <a:p>
          <a:endParaRPr lang="es-MX"/>
        </a:p>
      </dgm:t>
    </dgm:pt>
    <dgm:pt modelId="{CD526168-3889-4B0C-832F-CB248BDB1056}" type="sibTrans" cxnId="{3A5040DE-7F76-4C40-B3BE-F838DB097BD9}">
      <dgm:prSet/>
      <dgm:spPr/>
      <dgm:t>
        <a:bodyPr/>
        <a:lstStyle/>
        <a:p>
          <a:endParaRPr lang="es-MX"/>
        </a:p>
      </dgm:t>
    </dgm:pt>
    <dgm:pt modelId="{6265EA0A-2C70-466C-BED0-03CED2D90182}">
      <dgm:prSet phldrT="[Texto]" custT="1"/>
      <dgm:spPr/>
      <dgm:t>
        <a:bodyPr/>
        <a:lstStyle/>
        <a:p>
          <a:r>
            <a:rPr lang="es-MX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Consultoría</a:t>
          </a:r>
        </a:p>
        <a:p>
          <a:r>
            <a:rPr lang="es-MX" sz="1200" dirty="0"/>
            <a:t>Gestión de proyectos TI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Consultorías y estrategas de TI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Evaluación de activos digitales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GRC Gobierno, riesgos y cumplimiento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Capacitación de personal</a:t>
          </a:r>
        </a:p>
        <a:p>
          <a:endParaRPr lang="es-MX" sz="1200" dirty="0"/>
        </a:p>
      </dgm:t>
    </dgm:pt>
    <dgm:pt modelId="{725A2117-D5BB-4194-B70F-1D0AEB66E160}" type="parTrans" cxnId="{4838B5DC-BB1B-4D27-8DA0-837C92CEB5D7}">
      <dgm:prSet/>
      <dgm:spPr/>
      <dgm:t>
        <a:bodyPr/>
        <a:lstStyle/>
        <a:p>
          <a:endParaRPr lang="es-MX"/>
        </a:p>
      </dgm:t>
    </dgm:pt>
    <dgm:pt modelId="{AA908BA3-1EC6-4119-A956-A3210693C1DB}" type="sibTrans" cxnId="{4838B5DC-BB1B-4D27-8DA0-837C92CEB5D7}">
      <dgm:prSet/>
      <dgm:spPr/>
      <dgm:t>
        <a:bodyPr/>
        <a:lstStyle/>
        <a:p>
          <a:endParaRPr lang="es-MX"/>
        </a:p>
      </dgm:t>
    </dgm:pt>
    <dgm:pt modelId="{3D0B7954-1276-4444-AD8C-46EBF6EB4433}">
      <dgm:prSet phldrT="[Texto]" custT="1"/>
      <dgm:spPr/>
      <dgm:t>
        <a:bodyPr/>
        <a:lstStyle/>
        <a:p>
          <a:r>
            <a:rPr lang="es-MX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Transformación Digital</a:t>
          </a:r>
        </a:p>
        <a:p>
          <a:r>
            <a:rPr lang="es-MX" sz="1200" dirty="0"/>
            <a:t>Desarrollo de Software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Digitalización de operaciones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Integración de datos y sistemas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Gestión y migración de infraestructura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Automatización de procesos</a:t>
          </a:r>
        </a:p>
      </dgm:t>
    </dgm:pt>
    <dgm:pt modelId="{08E75D53-1DE0-4A65-B062-0C9BA1A1D79D}" type="parTrans" cxnId="{468CC846-6A66-4D53-A663-150D6A3C5607}">
      <dgm:prSet/>
      <dgm:spPr/>
      <dgm:t>
        <a:bodyPr/>
        <a:lstStyle/>
        <a:p>
          <a:endParaRPr lang="es-MX"/>
        </a:p>
      </dgm:t>
    </dgm:pt>
    <dgm:pt modelId="{8055B97D-9DD2-4DBD-8747-6A75826C038C}" type="sibTrans" cxnId="{468CC846-6A66-4D53-A663-150D6A3C5607}">
      <dgm:prSet/>
      <dgm:spPr/>
      <dgm:t>
        <a:bodyPr/>
        <a:lstStyle/>
        <a:p>
          <a:endParaRPr lang="es-MX"/>
        </a:p>
      </dgm:t>
    </dgm:pt>
    <dgm:pt modelId="{4A2ADD1B-76FF-420A-AB62-9A9A03EB846C}">
      <dgm:prSet phldrT="[Texto]" custT="1"/>
      <dgm:spPr/>
      <dgm:t>
        <a:bodyPr/>
        <a:lstStyle/>
        <a:p>
          <a:r>
            <a:rPr lang="es-MX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Novacademy</a:t>
          </a:r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s-MX" sz="1300" dirty="0"/>
            <a:t> </a:t>
          </a:r>
          <a:r>
            <a:rPr lang="es-MX" sz="1400" dirty="0"/>
            <a:t>(Desarrollo humano en Ciberseguridad)</a:t>
          </a:r>
        </a:p>
        <a:p>
          <a:r>
            <a:rPr lang="es-MX" sz="1200" dirty="0"/>
            <a:t>Diplomados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Talleres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Conferencias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 err="1"/>
            <a:t>Webinars</a:t>
          </a:r>
          <a:endParaRPr lang="es-MX" sz="1200" dirty="0"/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Escuela segura</a:t>
          </a:r>
        </a:p>
      </dgm:t>
    </dgm:pt>
    <dgm:pt modelId="{E7BC218D-CDF4-4030-8C99-EB0F53B1342A}" type="parTrans" cxnId="{3A06AEF4-BA6D-4F75-94F8-DE7869E9B462}">
      <dgm:prSet/>
      <dgm:spPr/>
      <dgm:t>
        <a:bodyPr/>
        <a:lstStyle/>
        <a:p>
          <a:endParaRPr lang="es-MX"/>
        </a:p>
      </dgm:t>
    </dgm:pt>
    <dgm:pt modelId="{6E52F8B3-EB45-49CE-9476-6D9DBD11D45F}" type="sibTrans" cxnId="{3A06AEF4-BA6D-4F75-94F8-DE7869E9B462}">
      <dgm:prSet/>
      <dgm:spPr/>
      <dgm:t>
        <a:bodyPr/>
        <a:lstStyle/>
        <a:p>
          <a:endParaRPr lang="es-MX"/>
        </a:p>
      </dgm:t>
    </dgm:pt>
    <dgm:pt modelId="{20034055-E96D-4FEC-85F9-F43E7F2A6A7C}" type="pres">
      <dgm:prSet presAssocID="{DC8409B7-8DC9-4E29-9CAF-3150D91E9AB7}" presName="Name0" presStyleCnt="0">
        <dgm:presLayoutVars>
          <dgm:dir/>
          <dgm:resizeHandles val="exact"/>
        </dgm:presLayoutVars>
      </dgm:prSet>
      <dgm:spPr/>
    </dgm:pt>
    <dgm:pt modelId="{80CDB7A7-23A2-4032-84B4-3464EFC9F383}" type="pres">
      <dgm:prSet presAssocID="{DC8409B7-8DC9-4E29-9CAF-3150D91E9AB7}" presName="fgShape" presStyleLbl="fgShp" presStyleIdx="0" presStyleCnt="1" custLinFactNeighborX="124" custLinFactNeighborY="48546"/>
      <dgm:spPr/>
    </dgm:pt>
    <dgm:pt modelId="{48523C76-380A-48B2-A4A8-E12004469AF2}" type="pres">
      <dgm:prSet presAssocID="{DC8409B7-8DC9-4E29-9CAF-3150D91E9AB7}" presName="linComp" presStyleCnt="0"/>
      <dgm:spPr/>
    </dgm:pt>
    <dgm:pt modelId="{2CBF94BD-37D0-4077-A819-D663E2383EDD}" type="pres">
      <dgm:prSet presAssocID="{F93932ED-7ED7-4773-98FD-0FF5BE703599}" presName="compNode" presStyleCnt="0"/>
      <dgm:spPr/>
    </dgm:pt>
    <dgm:pt modelId="{88D38173-F7B7-483E-8E08-F66DFBD78BB3}" type="pres">
      <dgm:prSet presAssocID="{F93932ED-7ED7-4773-98FD-0FF5BE703599}" presName="bkgdShape" presStyleLbl="node1" presStyleIdx="0" presStyleCnt="5"/>
      <dgm:spPr/>
    </dgm:pt>
    <dgm:pt modelId="{DA627C0E-41D7-4694-B97F-518657D627AA}" type="pres">
      <dgm:prSet presAssocID="{F93932ED-7ED7-4773-98FD-0FF5BE703599}" presName="nodeTx" presStyleLbl="node1" presStyleIdx="0" presStyleCnt="5">
        <dgm:presLayoutVars>
          <dgm:bulletEnabled val="1"/>
        </dgm:presLayoutVars>
      </dgm:prSet>
      <dgm:spPr/>
    </dgm:pt>
    <dgm:pt modelId="{9B6714FE-2A73-4FD0-B064-F61917770849}" type="pres">
      <dgm:prSet presAssocID="{F93932ED-7ED7-4773-98FD-0FF5BE703599}" presName="invisiNode" presStyleLbl="node1" presStyleIdx="0" presStyleCnt="5"/>
      <dgm:spPr/>
    </dgm:pt>
    <dgm:pt modelId="{2E2ED80E-C544-4C3C-A7D9-681AE72A5A22}" type="pres">
      <dgm:prSet presAssocID="{F93932ED-7ED7-4773-98FD-0FF5BE703599}" presName="imagNode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51252334-901A-43E0-BDAA-8F12D7DE219E}" type="pres">
      <dgm:prSet presAssocID="{8893D27E-BD62-41FE-B02D-F07F2A53C303}" presName="sibTrans" presStyleLbl="sibTrans2D1" presStyleIdx="0" presStyleCnt="0"/>
      <dgm:spPr/>
    </dgm:pt>
    <dgm:pt modelId="{1F4A8E22-09D9-4DB9-9C92-CC06FCABB20F}" type="pres">
      <dgm:prSet presAssocID="{AF7B4E69-F620-4DCE-BEC7-47A678A10D91}" presName="compNode" presStyleCnt="0"/>
      <dgm:spPr/>
    </dgm:pt>
    <dgm:pt modelId="{9D44CBA5-96FF-49FB-BC8F-6A891590A862}" type="pres">
      <dgm:prSet presAssocID="{AF7B4E69-F620-4DCE-BEC7-47A678A10D91}" presName="bkgdShape" presStyleLbl="node1" presStyleIdx="1" presStyleCnt="5"/>
      <dgm:spPr/>
    </dgm:pt>
    <dgm:pt modelId="{E16B56B0-9A12-49C1-9CD4-B1FB574406E5}" type="pres">
      <dgm:prSet presAssocID="{AF7B4E69-F620-4DCE-BEC7-47A678A10D91}" presName="nodeTx" presStyleLbl="node1" presStyleIdx="1" presStyleCnt="5">
        <dgm:presLayoutVars>
          <dgm:bulletEnabled val="1"/>
        </dgm:presLayoutVars>
      </dgm:prSet>
      <dgm:spPr/>
    </dgm:pt>
    <dgm:pt modelId="{83BBCA14-5975-457F-8DA3-851540C6EE60}" type="pres">
      <dgm:prSet presAssocID="{AF7B4E69-F620-4DCE-BEC7-47A678A10D91}" presName="invisiNode" presStyleLbl="node1" presStyleIdx="1" presStyleCnt="5"/>
      <dgm:spPr/>
    </dgm:pt>
    <dgm:pt modelId="{B940D521-BC58-483E-A490-D6CF9C42BFBE}" type="pres">
      <dgm:prSet presAssocID="{AF7B4E69-F620-4DCE-BEC7-47A678A10D91}" presName="imagNode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EF11FE2F-F908-4185-A140-00A106D3F50C}" type="pres">
      <dgm:prSet presAssocID="{CD526168-3889-4B0C-832F-CB248BDB1056}" presName="sibTrans" presStyleLbl="sibTrans2D1" presStyleIdx="0" presStyleCnt="0"/>
      <dgm:spPr/>
    </dgm:pt>
    <dgm:pt modelId="{8E65F8C3-F488-4C36-9C70-38A49B459A96}" type="pres">
      <dgm:prSet presAssocID="{6265EA0A-2C70-466C-BED0-03CED2D90182}" presName="compNode" presStyleCnt="0"/>
      <dgm:spPr/>
    </dgm:pt>
    <dgm:pt modelId="{31BC4629-63DE-4269-A319-9753295959CB}" type="pres">
      <dgm:prSet presAssocID="{6265EA0A-2C70-466C-BED0-03CED2D90182}" presName="bkgdShape" presStyleLbl="node1" presStyleIdx="2" presStyleCnt="5"/>
      <dgm:spPr/>
    </dgm:pt>
    <dgm:pt modelId="{73C2C4A8-4860-4901-87B0-10C05621D0EB}" type="pres">
      <dgm:prSet presAssocID="{6265EA0A-2C70-466C-BED0-03CED2D90182}" presName="nodeTx" presStyleLbl="node1" presStyleIdx="2" presStyleCnt="5">
        <dgm:presLayoutVars>
          <dgm:bulletEnabled val="1"/>
        </dgm:presLayoutVars>
      </dgm:prSet>
      <dgm:spPr/>
    </dgm:pt>
    <dgm:pt modelId="{D7BEB71B-FDE3-4C01-A13C-6DA9567418FF}" type="pres">
      <dgm:prSet presAssocID="{6265EA0A-2C70-466C-BED0-03CED2D90182}" presName="invisiNode" presStyleLbl="node1" presStyleIdx="2" presStyleCnt="5"/>
      <dgm:spPr/>
    </dgm:pt>
    <dgm:pt modelId="{3E52BF24-33B8-4F8B-B34C-2207CFB32634}" type="pres">
      <dgm:prSet presAssocID="{6265EA0A-2C70-466C-BED0-03CED2D90182}" presName="imagNode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44FB6868-5607-4628-AB01-A36D7F6A5741}" type="pres">
      <dgm:prSet presAssocID="{AA908BA3-1EC6-4119-A956-A3210693C1DB}" presName="sibTrans" presStyleLbl="sibTrans2D1" presStyleIdx="0" presStyleCnt="0"/>
      <dgm:spPr/>
    </dgm:pt>
    <dgm:pt modelId="{3EF3E9B6-E287-4A7B-94B5-59341F3EDFAD}" type="pres">
      <dgm:prSet presAssocID="{3D0B7954-1276-4444-AD8C-46EBF6EB4433}" presName="compNode" presStyleCnt="0"/>
      <dgm:spPr/>
    </dgm:pt>
    <dgm:pt modelId="{7A834561-D6E9-4710-A217-15D53747E6BA}" type="pres">
      <dgm:prSet presAssocID="{3D0B7954-1276-4444-AD8C-46EBF6EB4433}" presName="bkgdShape" presStyleLbl="node1" presStyleIdx="3" presStyleCnt="5"/>
      <dgm:spPr/>
    </dgm:pt>
    <dgm:pt modelId="{41B04AFC-51F2-42F0-8002-AE152B15A136}" type="pres">
      <dgm:prSet presAssocID="{3D0B7954-1276-4444-AD8C-46EBF6EB4433}" presName="nodeTx" presStyleLbl="node1" presStyleIdx="3" presStyleCnt="5">
        <dgm:presLayoutVars>
          <dgm:bulletEnabled val="1"/>
        </dgm:presLayoutVars>
      </dgm:prSet>
      <dgm:spPr/>
    </dgm:pt>
    <dgm:pt modelId="{8064E972-8769-411E-B5E3-51AA631FB6EE}" type="pres">
      <dgm:prSet presAssocID="{3D0B7954-1276-4444-AD8C-46EBF6EB4433}" presName="invisiNode" presStyleLbl="node1" presStyleIdx="3" presStyleCnt="5"/>
      <dgm:spPr/>
    </dgm:pt>
    <dgm:pt modelId="{F582D42C-6E66-4E06-9A35-5421ABA1C88A}" type="pres">
      <dgm:prSet presAssocID="{3D0B7954-1276-4444-AD8C-46EBF6EB4433}" presName="imagNode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837568F0-A286-4D6F-82C9-A6B27C070F17}" type="pres">
      <dgm:prSet presAssocID="{8055B97D-9DD2-4DBD-8747-6A75826C038C}" presName="sibTrans" presStyleLbl="sibTrans2D1" presStyleIdx="0" presStyleCnt="0"/>
      <dgm:spPr/>
    </dgm:pt>
    <dgm:pt modelId="{5FA1F32C-DC43-4C6B-B276-534FD5407234}" type="pres">
      <dgm:prSet presAssocID="{4A2ADD1B-76FF-420A-AB62-9A9A03EB846C}" presName="compNode" presStyleCnt="0"/>
      <dgm:spPr/>
    </dgm:pt>
    <dgm:pt modelId="{A24208FD-AB5A-48AD-9254-BF4A31DA7002}" type="pres">
      <dgm:prSet presAssocID="{4A2ADD1B-76FF-420A-AB62-9A9A03EB846C}" presName="bkgdShape" presStyleLbl="node1" presStyleIdx="4" presStyleCnt="5"/>
      <dgm:spPr/>
    </dgm:pt>
    <dgm:pt modelId="{206B49A0-C094-4FBD-8500-D28764843EA0}" type="pres">
      <dgm:prSet presAssocID="{4A2ADD1B-76FF-420A-AB62-9A9A03EB846C}" presName="nodeTx" presStyleLbl="node1" presStyleIdx="4" presStyleCnt="5">
        <dgm:presLayoutVars>
          <dgm:bulletEnabled val="1"/>
        </dgm:presLayoutVars>
      </dgm:prSet>
      <dgm:spPr/>
    </dgm:pt>
    <dgm:pt modelId="{13735A63-D72C-48C7-A524-9FE66074AA6E}" type="pres">
      <dgm:prSet presAssocID="{4A2ADD1B-76FF-420A-AB62-9A9A03EB846C}" presName="invisiNode" presStyleLbl="node1" presStyleIdx="4" presStyleCnt="5"/>
      <dgm:spPr/>
    </dgm:pt>
    <dgm:pt modelId="{8BCF1D8D-BF6D-440C-B4DF-CB91F1437AE5}" type="pres">
      <dgm:prSet presAssocID="{4A2ADD1B-76FF-420A-AB62-9A9A03EB846C}" presName="imagNode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</dgm:ptLst>
  <dgm:cxnLst>
    <dgm:cxn modelId="{91648900-3E5F-4026-AB55-9A93D5B40F8A}" type="presOf" srcId="{AF7B4E69-F620-4DCE-BEC7-47A678A10D91}" destId="{E16B56B0-9A12-49C1-9CD4-B1FB574406E5}" srcOrd="1" destOrd="0" presId="urn:microsoft.com/office/officeart/2005/8/layout/hList7"/>
    <dgm:cxn modelId="{DB8A7107-25AB-42E7-85C5-F61389753A82}" type="presOf" srcId="{3D0B7954-1276-4444-AD8C-46EBF6EB4433}" destId="{41B04AFC-51F2-42F0-8002-AE152B15A136}" srcOrd="1" destOrd="0" presId="urn:microsoft.com/office/officeart/2005/8/layout/hList7"/>
    <dgm:cxn modelId="{66F1C50F-CBAD-463D-BBA4-02273009D274}" type="presOf" srcId="{F93932ED-7ED7-4773-98FD-0FF5BE703599}" destId="{88D38173-F7B7-483E-8E08-F66DFBD78BB3}" srcOrd="0" destOrd="0" presId="urn:microsoft.com/office/officeart/2005/8/layout/hList7"/>
    <dgm:cxn modelId="{DDCD132A-48E6-40F9-BDF4-0DD31BCCC0AF}" type="presOf" srcId="{AF7B4E69-F620-4DCE-BEC7-47A678A10D91}" destId="{9D44CBA5-96FF-49FB-BC8F-6A891590A862}" srcOrd="0" destOrd="0" presId="urn:microsoft.com/office/officeart/2005/8/layout/hList7"/>
    <dgm:cxn modelId="{27F46839-B01E-4AFC-9891-ACB75BB78039}" type="presOf" srcId="{3D0B7954-1276-4444-AD8C-46EBF6EB4433}" destId="{7A834561-D6E9-4710-A217-15D53747E6BA}" srcOrd="0" destOrd="0" presId="urn:microsoft.com/office/officeart/2005/8/layout/hList7"/>
    <dgm:cxn modelId="{CF6A0664-161A-4DB5-8AC9-CF4E29E8B31B}" srcId="{DC8409B7-8DC9-4E29-9CAF-3150D91E9AB7}" destId="{F93932ED-7ED7-4773-98FD-0FF5BE703599}" srcOrd="0" destOrd="0" parTransId="{99938BAC-25CE-45F9-BEB9-90F52CDCACA3}" sibTransId="{8893D27E-BD62-41FE-B02D-F07F2A53C303}"/>
    <dgm:cxn modelId="{468CC846-6A66-4D53-A663-150D6A3C5607}" srcId="{DC8409B7-8DC9-4E29-9CAF-3150D91E9AB7}" destId="{3D0B7954-1276-4444-AD8C-46EBF6EB4433}" srcOrd="3" destOrd="0" parTransId="{08E75D53-1DE0-4A65-B062-0C9BA1A1D79D}" sibTransId="{8055B97D-9DD2-4DBD-8747-6A75826C038C}"/>
    <dgm:cxn modelId="{B38A296E-70A8-4748-A337-2DE8C45E54D3}" type="presOf" srcId="{AA908BA3-1EC6-4119-A956-A3210693C1DB}" destId="{44FB6868-5607-4628-AB01-A36D7F6A5741}" srcOrd="0" destOrd="0" presId="urn:microsoft.com/office/officeart/2005/8/layout/hList7"/>
    <dgm:cxn modelId="{20D6666E-3583-45B4-9890-8ACB1A99C0FC}" type="presOf" srcId="{6265EA0A-2C70-466C-BED0-03CED2D90182}" destId="{73C2C4A8-4860-4901-87B0-10C05621D0EB}" srcOrd="1" destOrd="0" presId="urn:microsoft.com/office/officeart/2005/8/layout/hList7"/>
    <dgm:cxn modelId="{4DE35C73-A590-4CF3-83A9-1EB8E7B49E4F}" type="presOf" srcId="{CD526168-3889-4B0C-832F-CB248BDB1056}" destId="{EF11FE2F-F908-4185-A140-00A106D3F50C}" srcOrd="0" destOrd="0" presId="urn:microsoft.com/office/officeart/2005/8/layout/hList7"/>
    <dgm:cxn modelId="{FAE0D18D-820D-4805-BDCB-1F2D95BFB2AA}" type="presOf" srcId="{6265EA0A-2C70-466C-BED0-03CED2D90182}" destId="{31BC4629-63DE-4269-A319-9753295959CB}" srcOrd="0" destOrd="0" presId="urn:microsoft.com/office/officeart/2005/8/layout/hList7"/>
    <dgm:cxn modelId="{2573389A-8209-4160-BDC4-0D840A16023B}" type="presOf" srcId="{4A2ADD1B-76FF-420A-AB62-9A9A03EB846C}" destId="{206B49A0-C094-4FBD-8500-D28764843EA0}" srcOrd="1" destOrd="0" presId="urn:microsoft.com/office/officeart/2005/8/layout/hList7"/>
    <dgm:cxn modelId="{9DC9E2A3-FE0E-4105-A88E-1F72EA447607}" type="presOf" srcId="{8055B97D-9DD2-4DBD-8747-6A75826C038C}" destId="{837568F0-A286-4D6F-82C9-A6B27C070F17}" srcOrd="0" destOrd="0" presId="urn:microsoft.com/office/officeart/2005/8/layout/hList7"/>
    <dgm:cxn modelId="{F80FB2AC-D422-42A1-85DB-BB40614BFDA1}" type="presOf" srcId="{4A2ADD1B-76FF-420A-AB62-9A9A03EB846C}" destId="{A24208FD-AB5A-48AD-9254-BF4A31DA7002}" srcOrd="0" destOrd="0" presId="urn:microsoft.com/office/officeart/2005/8/layout/hList7"/>
    <dgm:cxn modelId="{AE2C7BC2-FF73-4B33-A20F-818679EB9ED6}" type="presOf" srcId="{8893D27E-BD62-41FE-B02D-F07F2A53C303}" destId="{51252334-901A-43E0-BDAA-8F12D7DE219E}" srcOrd="0" destOrd="0" presId="urn:microsoft.com/office/officeart/2005/8/layout/hList7"/>
    <dgm:cxn modelId="{1B8EF0CD-9AC9-4D38-BF57-F4446857A723}" type="presOf" srcId="{DC8409B7-8DC9-4E29-9CAF-3150D91E9AB7}" destId="{20034055-E96D-4FEC-85F9-F43E7F2A6A7C}" srcOrd="0" destOrd="0" presId="urn:microsoft.com/office/officeart/2005/8/layout/hList7"/>
    <dgm:cxn modelId="{4838B5DC-BB1B-4D27-8DA0-837C92CEB5D7}" srcId="{DC8409B7-8DC9-4E29-9CAF-3150D91E9AB7}" destId="{6265EA0A-2C70-466C-BED0-03CED2D90182}" srcOrd="2" destOrd="0" parTransId="{725A2117-D5BB-4194-B70F-1D0AEB66E160}" sibTransId="{AA908BA3-1EC6-4119-A956-A3210693C1DB}"/>
    <dgm:cxn modelId="{3A5040DE-7F76-4C40-B3BE-F838DB097BD9}" srcId="{DC8409B7-8DC9-4E29-9CAF-3150D91E9AB7}" destId="{AF7B4E69-F620-4DCE-BEC7-47A678A10D91}" srcOrd="1" destOrd="0" parTransId="{830C7180-C61D-4BFF-B199-3A0FF8F7BA97}" sibTransId="{CD526168-3889-4B0C-832F-CB248BDB1056}"/>
    <dgm:cxn modelId="{3A06AEF4-BA6D-4F75-94F8-DE7869E9B462}" srcId="{DC8409B7-8DC9-4E29-9CAF-3150D91E9AB7}" destId="{4A2ADD1B-76FF-420A-AB62-9A9A03EB846C}" srcOrd="4" destOrd="0" parTransId="{E7BC218D-CDF4-4030-8C99-EB0F53B1342A}" sibTransId="{6E52F8B3-EB45-49CE-9476-6D9DBD11D45F}"/>
    <dgm:cxn modelId="{F4916DFF-DE4D-42D6-9A10-CCF5ADF8D2B4}" type="presOf" srcId="{F93932ED-7ED7-4773-98FD-0FF5BE703599}" destId="{DA627C0E-41D7-4694-B97F-518657D627AA}" srcOrd="1" destOrd="0" presId="urn:microsoft.com/office/officeart/2005/8/layout/hList7"/>
    <dgm:cxn modelId="{301A35B0-FFE0-47CD-9DE2-EBFF15C144FC}" type="presParOf" srcId="{20034055-E96D-4FEC-85F9-F43E7F2A6A7C}" destId="{80CDB7A7-23A2-4032-84B4-3464EFC9F383}" srcOrd="0" destOrd="0" presId="urn:microsoft.com/office/officeart/2005/8/layout/hList7"/>
    <dgm:cxn modelId="{793E1A12-4F43-461D-A2E7-DB12485C4920}" type="presParOf" srcId="{20034055-E96D-4FEC-85F9-F43E7F2A6A7C}" destId="{48523C76-380A-48B2-A4A8-E12004469AF2}" srcOrd="1" destOrd="0" presId="urn:microsoft.com/office/officeart/2005/8/layout/hList7"/>
    <dgm:cxn modelId="{57BA3007-E009-4932-A831-3C16776D8A23}" type="presParOf" srcId="{48523C76-380A-48B2-A4A8-E12004469AF2}" destId="{2CBF94BD-37D0-4077-A819-D663E2383EDD}" srcOrd="0" destOrd="0" presId="urn:microsoft.com/office/officeart/2005/8/layout/hList7"/>
    <dgm:cxn modelId="{F7616B0B-9C86-4E36-ACEE-529F16FC9C40}" type="presParOf" srcId="{2CBF94BD-37D0-4077-A819-D663E2383EDD}" destId="{88D38173-F7B7-483E-8E08-F66DFBD78BB3}" srcOrd="0" destOrd="0" presId="urn:microsoft.com/office/officeart/2005/8/layout/hList7"/>
    <dgm:cxn modelId="{C4B9F5F6-6699-4B75-8FFE-85723423A859}" type="presParOf" srcId="{2CBF94BD-37D0-4077-A819-D663E2383EDD}" destId="{DA627C0E-41D7-4694-B97F-518657D627AA}" srcOrd="1" destOrd="0" presId="urn:microsoft.com/office/officeart/2005/8/layout/hList7"/>
    <dgm:cxn modelId="{DC284418-979D-4088-983F-C3E80485C504}" type="presParOf" srcId="{2CBF94BD-37D0-4077-A819-D663E2383EDD}" destId="{9B6714FE-2A73-4FD0-B064-F61917770849}" srcOrd="2" destOrd="0" presId="urn:microsoft.com/office/officeart/2005/8/layout/hList7"/>
    <dgm:cxn modelId="{BEB7D22F-89D5-4100-9BB2-255201C94C43}" type="presParOf" srcId="{2CBF94BD-37D0-4077-A819-D663E2383EDD}" destId="{2E2ED80E-C544-4C3C-A7D9-681AE72A5A22}" srcOrd="3" destOrd="0" presId="urn:microsoft.com/office/officeart/2005/8/layout/hList7"/>
    <dgm:cxn modelId="{71C7C6B2-762D-40B4-9A2C-897B3C5C4788}" type="presParOf" srcId="{48523C76-380A-48B2-A4A8-E12004469AF2}" destId="{51252334-901A-43E0-BDAA-8F12D7DE219E}" srcOrd="1" destOrd="0" presId="urn:microsoft.com/office/officeart/2005/8/layout/hList7"/>
    <dgm:cxn modelId="{D151B3E3-81E7-498D-903A-A6A6435A03FB}" type="presParOf" srcId="{48523C76-380A-48B2-A4A8-E12004469AF2}" destId="{1F4A8E22-09D9-4DB9-9C92-CC06FCABB20F}" srcOrd="2" destOrd="0" presId="urn:microsoft.com/office/officeart/2005/8/layout/hList7"/>
    <dgm:cxn modelId="{1B361B27-08B7-4F02-B52E-C82D568AFFC1}" type="presParOf" srcId="{1F4A8E22-09D9-4DB9-9C92-CC06FCABB20F}" destId="{9D44CBA5-96FF-49FB-BC8F-6A891590A862}" srcOrd="0" destOrd="0" presId="urn:microsoft.com/office/officeart/2005/8/layout/hList7"/>
    <dgm:cxn modelId="{06810FE4-B584-4AA5-B5CC-694642937FCC}" type="presParOf" srcId="{1F4A8E22-09D9-4DB9-9C92-CC06FCABB20F}" destId="{E16B56B0-9A12-49C1-9CD4-B1FB574406E5}" srcOrd="1" destOrd="0" presId="urn:microsoft.com/office/officeart/2005/8/layout/hList7"/>
    <dgm:cxn modelId="{01B1DD73-362D-43DA-8A9D-8037900F54E2}" type="presParOf" srcId="{1F4A8E22-09D9-4DB9-9C92-CC06FCABB20F}" destId="{83BBCA14-5975-457F-8DA3-851540C6EE60}" srcOrd="2" destOrd="0" presId="urn:microsoft.com/office/officeart/2005/8/layout/hList7"/>
    <dgm:cxn modelId="{C880EAF9-639E-42DA-92B6-5BDBC78625EB}" type="presParOf" srcId="{1F4A8E22-09D9-4DB9-9C92-CC06FCABB20F}" destId="{B940D521-BC58-483E-A490-D6CF9C42BFBE}" srcOrd="3" destOrd="0" presId="urn:microsoft.com/office/officeart/2005/8/layout/hList7"/>
    <dgm:cxn modelId="{6B76DEDA-9BB5-4436-8187-A57BB4316168}" type="presParOf" srcId="{48523C76-380A-48B2-A4A8-E12004469AF2}" destId="{EF11FE2F-F908-4185-A140-00A106D3F50C}" srcOrd="3" destOrd="0" presId="urn:microsoft.com/office/officeart/2005/8/layout/hList7"/>
    <dgm:cxn modelId="{4DEED10C-4F9A-4DFC-A7EA-B59C59AE7D50}" type="presParOf" srcId="{48523C76-380A-48B2-A4A8-E12004469AF2}" destId="{8E65F8C3-F488-4C36-9C70-38A49B459A96}" srcOrd="4" destOrd="0" presId="urn:microsoft.com/office/officeart/2005/8/layout/hList7"/>
    <dgm:cxn modelId="{B25FCBFD-5069-4E30-AD70-7E08604BB569}" type="presParOf" srcId="{8E65F8C3-F488-4C36-9C70-38A49B459A96}" destId="{31BC4629-63DE-4269-A319-9753295959CB}" srcOrd="0" destOrd="0" presId="urn:microsoft.com/office/officeart/2005/8/layout/hList7"/>
    <dgm:cxn modelId="{587A450A-5ECD-40E8-82C9-A605982A3C5A}" type="presParOf" srcId="{8E65F8C3-F488-4C36-9C70-38A49B459A96}" destId="{73C2C4A8-4860-4901-87B0-10C05621D0EB}" srcOrd="1" destOrd="0" presId="urn:microsoft.com/office/officeart/2005/8/layout/hList7"/>
    <dgm:cxn modelId="{1981FB96-CE8C-4872-A9D8-D9138177FFA7}" type="presParOf" srcId="{8E65F8C3-F488-4C36-9C70-38A49B459A96}" destId="{D7BEB71B-FDE3-4C01-A13C-6DA9567418FF}" srcOrd="2" destOrd="0" presId="urn:microsoft.com/office/officeart/2005/8/layout/hList7"/>
    <dgm:cxn modelId="{DA520423-9A1D-48DF-BD8A-EDBFF82E1812}" type="presParOf" srcId="{8E65F8C3-F488-4C36-9C70-38A49B459A96}" destId="{3E52BF24-33B8-4F8B-B34C-2207CFB32634}" srcOrd="3" destOrd="0" presId="urn:microsoft.com/office/officeart/2005/8/layout/hList7"/>
    <dgm:cxn modelId="{D3A44774-01B2-46D0-BD15-FEA1E039BED6}" type="presParOf" srcId="{48523C76-380A-48B2-A4A8-E12004469AF2}" destId="{44FB6868-5607-4628-AB01-A36D7F6A5741}" srcOrd="5" destOrd="0" presId="urn:microsoft.com/office/officeart/2005/8/layout/hList7"/>
    <dgm:cxn modelId="{75DD6235-84FC-418A-8A33-FC78E7BB7366}" type="presParOf" srcId="{48523C76-380A-48B2-A4A8-E12004469AF2}" destId="{3EF3E9B6-E287-4A7B-94B5-59341F3EDFAD}" srcOrd="6" destOrd="0" presId="urn:microsoft.com/office/officeart/2005/8/layout/hList7"/>
    <dgm:cxn modelId="{A6B3606E-BC38-4D61-A402-D93A6D3193F3}" type="presParOf" srcId="{3EF3E9B6-E287-4A7B-94B5-59341F3EDFAD}" destId="{7A834561-D6E9-4710-A217-15D53747E6BA}" srcOrd="0" destOrd="0" presId="urn:microsoft.com/office/officeart/2005/8/layout/hList7"/>
    <dgm:cxn modelId="{3DA9AF29-EE88-4E06-963F-76AF12A34344}" type="presParOf" srcId="{3EF3E9B6-E287-4A7B-94B5-59341F3EDFAD}" destId="{41B04AFC-51F2-42F0-8002-AE152B15A136}" srcOrd="1" destOrd="0" presId="urn:microsoft.com/office/officeart/2005/8/layout/hList7"/>
    <dgm:cxn modelId="{3BC4C960-ABB6-4ECE-8CF6-FE4F1E6F35CB}" type="presParOf" srcId="{3EF3E9B6-E287-4A7B-94B5-59341F3EDFAD}" destId="{8064E972-8769-411E-B5E3-51AA631FB6EE}" srcOrd="2" destOrd="0" presId="urn:microsoft.com/office/officeart/2005/8/layout/hList7"/>
    <dgm:cxn modelId="{55926743-59C4-4F4A-948E-9501179161DC}" type="presParOf" srcId="{3EF3E9B6-E287-4A7B-94B5-59341F3EDFAD}" destId="{F582D42C-6E66-4E06-9A35-5421ABA1C88A}" srcOrd="3" destOrd="0" presId="urn:microsoft.com/office/officeart/2005/8/layout/hList7"/>
    <dgm:cxn modelId="{5C0AAE39-A48E-44D3-9177-66A881C2EB2F}" type="presParOf" srcId="{48523C76-380A-48B2-A4A8-E12004469AF2}" destId="{837568F0-A286-4D6F-82C9-A6B27C070F17}" srcOrd="7" destOrd="0" presId="urn:microsoft.com/office/officeart/2005/8/layout/hList7"/>
    <dgm:cxn modelId="{628D66CE-7050-4334-854B-6F0DC7038576}" type="presParOf" srcId="{48523C76-380A-48B2-A4A8-E12004469AF2}" destId="{5FA1F32C-DC43-4C6B-B276-534FD5407234}" srcOrd="8" destOrd="0" presId="urn:microsoft.com/office/officeart/2005/8/layout/hList7"/>
    <dgm:cxn modelId="{0D43CAB6-BB68-426D-AA5D-55E9BFCEB91E}" type="presParOf" srcId="{5FA1F32C-DC43-4C6B-B276-534FD5407234}" destId="{A24208FD-AB5A-48AD-9254-BF4A31DA7002}" srcOrd="0" destOrd="0" presId="urn:microsoft.com/office/officeart/2005/8/layout/hList7"/>
    <dgm:cxn modelId="{AF49A37C-80EE-41C3-9AAE-810225A45390}" type="presParOf" srcId="{5FA1F32C-DC43-4C6B-B276-534FD5407234}" destId="{206B49A0-C094-4FBD-8500-D28764843EA0}" srcOrd="1" destOrd="0" presId="urn:microsoft.com/office/officeart/2005/8/layout/hList7"/>
    <dgm:cxn modelId="{719620C0-1279-430D-AF93-322BC3AA20D9}" type="presParOf" srcId="{5FA1F32C-DC43-4C6B-B276-534FD5407234}" destId="{13735A63-D72C-48C7-A524-9FE66074AA6E}" srcOrd="2" destOrd="0" presId="urn:microsoft.com/office/officeart/2005/8/layout/hList7"/>
    <dgm:cxn modelId="{5D0CD093-12ED-4209-B662-8EAE80DC29AF}" type="presParOf" srcId="{5FA1F32C-DC43-4C6B-B276-534FD5407234}" destId="{8BCF1D8D-BF6D-440C-B4DF-CB91F1437AE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8409B7-8DC9-4E29-9CAF-3150D91E9AB7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F93932ED-7ED7-4773-98FD-0FF5BE703599}">
      <dgm:prSet phldrT="[Texto]" custT="1"/>
      <dgm:spPr/>
      <dgm:t>
        <a:bodyPr/>
        <a:lstStyle/>
        <a:p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s-MX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Ciberseguridad Preventiva</a:t>
          </a:r>
        </a:p>
        <a:p>
          <a:r>
            <a:rPr lang="es-MX" sz="1200" dirty="0"/>
            <a:t>Seguridad de </a:t>
          </a:r>
          <a:r>
            <a:rPr lang="es-MX" sz="1200" dirty="0" err="1"/>
            <a:t>Endpoints</a:t>
          </a:r>
          <a:endParaRPr lang="es-MX" sz="1200" dirty="0"/>
        </a:p>
        <a:p>
          <a:r>
            <a:rPr lang="es-MX" sz="1200" dirty="0"/>
            <a:t>Prevención de Fuga de Datos</a:t>
          </a:r>
        </a:p>
        <a:p>
          <a:r>
            <a:rPr lang="es-MX" sz="1200" dirty="0" err="1"/>
            <a:t>Pentesting</a:t>
          </a:r>
          <a:r>
            <a:rPr lang="es-MX" sz="1200" dirty="0"/>
            <a:t> – Hackeo ético</a:t>
          </a:r>
        </a:p>
        <a:p>
          <a:r>
            <a:rPr lang="es-MX" sz="1200" dirty="0"/>
            <a:t>Evaluación y cumplimiento de auditorias</a:t>
          </a:r>
        </a:p>
        <a:p>
          <a:r>
            <a:rPr lang="es-MX" sz="1200" dirty="0"/>
            <a:t>Inteligencia de amenazas CTI</a:t>
          </a:r>
        </a:p>
        <a:p>
          <a:endParaRPr lang="es-MX" sz="1200" dirty="0"/>
        </a:p>
        <a:p>
          <a:endParaRPr lang="es-MX" sz="1000" dirty="0"/>
        </a:p>
      </dgm:t>
    </dgm:pt>
    <dgm:pt modelId="{99938BAC-25CE-45F9-BEB9-90F52CDCACA3}" type="parTrans" cxnId="{CF6A0664-161A-4DB5-8AC9-CF4E29E8B31B}">
      <dgm:prSet/>
      <dgm:spPr/>
      <dgm:t>
        <a:bodyPr/>
        <a:lstStyle/>
        <a:p>
          <a:endParaRPr lang="es-MX"/>
        </a:p>
      </dgm:t>
    </dgm:pt>
    <dgm:pt modelId="{8893D27E-BD62-41FE-B02D-F07F2A53C303}" type="sibTrans" cxnId="{CF6A0664-161A-4DB5-8AC9-CF4E29E8B31B}">
      <dgm:prSet/>
      <dgm:spPr/>
      <dgm:t>
        <a:bodyPr/>
        <a:lstStyle/>
        <a:p>
          <a:endParaRPr lang="es-MX"/>
        </a:p>
      </dgm:t>
    </dgm:pt>
    <dgm:pt modelId="{AF7B4E69-F620-4DCE-BEC7-47A678A10D91}">
      <dgm:prSet phldrT="[Texto]" custT="1"/>
      <dgm:spPr/>
      <dgm:t>
        <a:bodyPr/>
        <a:lstStyle/>
        <a:p>
          <a:endParaRPr lang="es-MX" sz="1600" dirty="0"/>
        </a:p>
        <a:p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s-MX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Ciberseguridad Correctiva</a:t>
          </a:r>
        </a:p>
        <a:p>
          <a:r>
            <a:rPr lang="es-MX" sz="1200" dirty="0"/>
            <a:t>Operaciones de Seguridad SOC</a:t>
          </a:r>
        </a:p>
        <a:p>
          <a:r>
            <a:rPr lang="es-MX" sz="1200" dirty="0"/>
            <a:t>Gestión de Respuesta e incidentes GRI</a:t>
          </a:r>
        </a:p>
        <a:p>
          <a:r>
            <a:rPr lang="es-MX" sz="1200" dirty="0"/>
            <a:t>Análisis Forense</a:t>
          </a:r>
        </a:p>
        <a:p>
          <a:r>
            <a:rPr lang="es-MX" sz="1200" dirty="0"/>
            <a:t>Gestión de Amenazas y Vulnerabilidades TVM</a:t>
          </a:r>
        </a:p>
        <a:p>
          <a:r>
            <a:rPr lang="es-MX" sz="1200" dirty="0"/>
            <a:t>Implementación de soluciones y controles</a:t>
          </a:r>
        </a:p>
        <a:p>
          <a:endParaRPr lang="es-MX" sz="1000" dirty="0"/>
        </a:p>
        <a:p>
          <a:endParaRPr lang="es-MX" sz="1000" dirty="0"/>
        </a:p>
      </dgm:t>
    </dgm:pt>
    <dgm:pt modelId="{830C7180-C61D-4BFF-B199-3A0FF8F7BA97}" type="parTrans" cxnId="{3A5040DE-7F76-4C40-B3BE-F838DB097BD9}">
      <dgm:prSet/>
      <dgm:spPr/>
      <dgm:t>
        <a:bodyPr/>
        <a:lstStyle/>
        <a:p>
          <a:endParaRPr lang="es-MX"/>
        </a:p>
      </dgm:t>
    </dgm:pt>
    <dgm:pt modelId="{CD526168-3889-4B0C-832F-CB248BDB1056}" type="sibTrans" cxnId="{3A5040DE-7F76-4C40-B3BE-F838DB097BD9}">
      <dgm:prSet/>
      <dgm:spPr/>
      <dgm:t>
        <a:bodyPr/>
        <a:lstStyle/>
        <a:p>
          <a:endParaRPr lang="es-MX"/>
        </a:p>
      </dgm:t>
    </dgm:pt>
    <dgm:pt modelId="{6265EA0A-2C70-466C-BED0-03CED2D90182}">
      <dgm:prSet phldrT="[Texto]" custT="1"/>
      <dgm:spPr/>
      <dgm:t>
        <a:bodyPr/>
        <a:lstStyle/>
        <a:p>
          <a:r>
            <a:rPr lang="es-MX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Consultoría</a:t>
          </a:r>
        </a:p>
        <a:p>
          <a:r>
            <a:rPr lang="es-MX" sz="1200" dirty="0"/>
            <a:t>Gestión de proyectos TI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Consultorías y estrategas de TI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Evaluación de activos digitales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GRC Gobierno, riesgos y cumplimiento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Capacitación de personal</a:t>
          </a:r>
        </a:p>
        <a:p>
          <a:endParaRPr lang="es-MX" sz="1200" dirty="0"/>
        </a:p>
      </dgm:t>
    </dgm:pt>
    <dgm:pt modelId="{725A2117-D5BB-4194-B70F-1D0AEB66E160}" type="parTrans" cxnId="{4838B5DC-BB1B-4D27-8DA0-837C92CEB5D7}">
      <dgm:prSet/>
      <dgm:spPr/>
      <dgm:t>
        <a:bodyPr/>
        <a:lstStyle/>
        <a:p>
          <a:endParaRPr lang="es-MX"/>
        </a:p>
      </dgm:t>
    </dgm:pt>
    <dgm:pt modelId="{AA908BA3-1EC6-4119-A956-A3210693C1DB}" type="sibTrans" cxnId="{4838B5DC-BB1B-4D27-8DA0-837C92CEB5D7}">
      <dgm:prSet/>
      <dgm:spPr/>
      <dgm:t>
        <a:bodyPr/>
        <a:lstStyle/>
        <a:p>
          <a:endParaRPr lang="es-MX"/>
        </a:p>
      </dgm:t>
    </dgm:pt>
    <dgm:pt modelId="{3D0B7954-1276-4444-AD8C-46EBF6EB4433}">
      <dgm:prSet phldrT="[Texto]" custT="1"/>
      <dgm:spPr/>
      <dgm:t>
        <a:bodyPr/>
        <a:lstStyle/>
        <a:p>
          <a:r>
            <a:rPr lang="es-MX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Transformación Digital</a:t>
          </a:r>
        </a:p>
        <a:p>
          <a:r>
            <a:rPr lang="es-MX" sz="1200" dirty="0"/>
            <a:t>Desarrollo de Software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Digitalización de operaciones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Integración de datos y sistemas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Gestión y migración de infraestructura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Automatización de procesos</a:t>
          </a:r>
        </a:p>
      </dgm:t>
    </dgm:pt>
    <dgm:pt modelId="{08E75D53-1DE0-4A65-B062-0C9BA1A1D79D}" type="parTrans" cxnId="{468CC846-6A66-4D53-A663-150D6A3C5607}">
      <dgm:prSet/>
      <dgm:spPr/>
      <dgm:t>
        <a:bodyPr/>
        <a:lstStyle/>
        <a:p>
          <a:endParaRPr lang="es-MX"/>
        </a:p>
      </dgm:t>
    </dgm:pt>
    <dgm:pt modelId="{8055B97D-9DD2-4DBD-8747-6A75826C038C}" type="sibTrans" cxnId="{468CC846-6A66-4D53-A663-150D6A3C5607}">
      <dgm:prSet/>
      <dgm:spPr/>
      <dgm:t>
        <a:bodyPr/>
        <a:lstStyle/>
        <a:p>
          <a:endParaRPr lang="es-MX"/>
        </a:p>
      </dgm:t>
    </dgm:pt>
    <dgm:pt modelId="{4A2ADD1B-76FF-420A-AB62-9A9A03EB846C}">
      <dgm:prSet phldrT="[Texto]" custT="1"/>
      <dgm:spPr/>
      <dgm:t>
        <a:bodyPr/>
        <a:lstStyle/>
        <a:p>
          <a:r>
            <a:rPr lang="es-MX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Novacademy</a:t>
          </a:r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s-MX" sz="1300" dirty="0"/>
            <a:t> </a:t>
          </a:r>
          <a:r>
            <a:rPr lang="es-MX" sz="1400" dirty="0"/>
            <a:t>(Desarrollo humano en Ciberseguridad)</a:t>
          </a:r>
        </a:p>
        <a:p>
          <a:r>
            <a:rPr lang="es-MX" sz="1200" dirty="0"/>
            <a:t>Diplomados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Talleres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Conferencias</a:t>
          </a:r>
        </a:p>
        <a:p>
          <a:pPr>
            <a:buFont typeface="Symbol" panose="05050102010706020507" pitchFamily="18" charset="2"/>
            <a:buChar char=""/>
          </a:pPr>
          <a:r>
            <a:rPr lang="es-MX" sz="1200" dirty="0" err="1"/>
            <a:t>Webinars</a:t>
          </a:r>
          <a:endParaRPr lang="es-MX" sz="1200" dirty="0"/>
        </a:p>
        <a:p>
          <a:pPr>
            <a:buFont typeface="Symbol" panose="05050102010706020507" pitchFamily="18" charset="2"/>
            <a:buChar char=""/>
          </a:pPr>
          <a:r>
            <a:rPr lang="es-MX" sz="1200" dirty="0"/>
            <a:t>Escuela segura</a:t>
          </a:r>
        </a:p>
      </dgm:t>
    </dgm:pt>
    <dgm:pt modelId="{E7BC218D-CDF4-4030-8C99-EB0F53B1342A}" type="parTrans" cxnId="{3A06AEF4-BA6D-4F75-94F8-DE7869E9B462}">
      <dgm:prSet/>
      <dgm:spPr/>
      <dgm:t>
        <a:bodyPr/>
        <a:lstStyle/>
        <a:p>
          <a:endParaRPr lang="es-MX"/>
        </a:p>
      </dgm:t>
    </dgm:pt>
    <dgm:pt modelId="{6E52F8B3-EB45-49CE-9476-6D9DBD11D45F}" type="sibTrans" cxnId="{3A06AEF4-BA6D-4F75-94F8-DE7869E9B462}">
      <dgm:prSet/>
      <dgm:spPr/>
      <dgm:t>
        <a:bodyPr/>
        <a:lstStyle/>
        <a:p>
          <a:endParaRPr lang="es-MX"/>
        </a:p>
      </dgm:t>
    </dgm:pt>
    <dgm:pt modelId="{20034055-E96D-4FEC-85F9-F43E7F2A6A7C}" type="pres">
      <dgm:prSet presAssocID="{DC8409B7-8DC9-4E29-9CAF-3150D91E9AB7}" presName="Name0" presStyleCnt="0">
        <dgm:presLayoutVars>
          <dgm:dir/>
          <dgm:resizeHandles val="exact"/>
        </dgm:presLayoutVars>
      </dgm:prSet>
      <dgm:spPr/>
    </dgm:pt>
    <dgm:pt modelId="{80CDB7A7-23A2-4032-84B4-3464EFC9F383}" type="pres">
      <dgm:prSet presAssocID="{DC8409B7-8DC9-4E29-9CAF-3150D91E9AB7}" presName="fgShape" presStyleLbl="fgShp" presStyleIdx="0" presStyleCnt="1" custLinFactNeighborX="124" custLinFactNeighborY="48546"/>
      <dgm:spPr/>
    </dgm:pt>
    <dgm:pt modelId="{48523C76-380A-48B2-A4A8-E12004469AF2}" type="pres">
      <dgm:prSet presAssocID="{DC8409B7-8DC9-4E29-9CAF-3150D91E9AB7}" presName="linComp" presStyleCnt="0"/>
      <dgm:spPr/>
    </dgm:pt>
    <dgm:pt modelId="{2CBF94BD-37D0-4077-A819-D663E2383EDD}" type="pres">
      <dgm:prSet presAssocID="{F93932ED-7ED7-4773-98FD-0FF5BE703599}" presName="compNode" presStyleCnt="0"/>
      <dgm:spPr/>
    </dgm:pt>
    <dgm:pt modelId="{88D38173-F7B7-483E-8E08-F66DFBD78BB3}" type="pres">
      <dgm:prSet presAssocID="{F93932ED-7ED7-4773-98FD-0FF5BE703599}" presName="bkgdShape" presStyleLbl="node1" presStyleIdx="0" presStyleCnt="5"/>
      <dgm:spPr/>
    </dgm:pt>
    <dgm:pt modelId="{DA627C0E-41D7-4694-B97F-518657D627AA}" type="pres">
      <dgm:prSet presAssocID="{F93932ED-7ED7-4773-98FD-0FF5BE703599}" presName="nodeTx" presStyleLbl="node1" presStyleIdx="0" presStyleCnt="5">
        <dgm:presLayoutVars>
          <dgm:bulletEnabled val="1"/>
        </dgm:presLayoutVars>
      </dgm:prSet>
      <dgm:spPr/>
    </dgm:pt>
    <dgm:pt modelId="{9B6714FE-2A73-4FD0-B064-F61917770849}" type="pres">
      <dgm:prSet presAssocID="{F93932ED-7ED7-4773-98FD-0FF5BE703599}" presName="invisiNode" presStyleLbl="node1" presStyleIdx="0" presStyleCnt="5"/>
      <dgm:spPr/>
    </dgm:pt>
    <dgm:pt modelId="{2E2ED80E-C544-4C3C-A7D9-681AE72A5A22}" type="pres">
      <dgm:prSet presAssocID="{F93932ED-7ED7-4773-98FD-0FF5BE703599}" presName="imagNode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51252334-901A-43E0-BDAA-8F12D7DE219E}" type="pres">
      <dgm:prSet presAssocID="{8893D27E-BD62-41FE-B02D-F07F2A53C303}" presName="sibTrans" presStyleLbl="sibTrans2D1" presStyleIdx="0" presStyleCnt="0"/>
      <dgm:spPr/>
    </dgm:pt>
    <dgm:pt modelId="{1F4A8E22-09D9-4DB9-9C92-CC06FCABB20F}" type="pres">
      <dgm:prSet presAssocID="{AF7B4E69-F620-4DCE-BEC7-47A678A10D91}" presName="compNode" presStyleCnt="0"/>
      <dgm:spPr/>
    </dgm:pt>
    <dgm:pt modelId="{9D44CBA5-96FF-49FB-BC8F-6A891590A862}" type="pres">
      <dgm:prSet presAssocID="{AF7B4E69-F620-4DCE-BEC7-47A678A10D91}" presName="bkgdShape" presStyleLbl="node1" presStyleIdx="1" presStyleCnt="5"/>
      <dgm:spPr/>
    </dgm:pt>
    <dgm:pt modelId="{E16B56B0-9A12-49C1-9CD4-B1FB574406E5}" type="pres">
      <dgm:prSet presAssocID="{AF7B4E69-F620-4DCE-BEC7-47A678A10D91}" presName="nodeTx" presStyleLbl="node1" presStyleIdx="1" presStyleCnt="5">
        <dgm:presLayoutVars>
          <dgm:bulletEnabled val="1"/>
        </dgm:presLayoutVars>
      </dgm:prSet>
      <dgm:spPr/>
    </dgm:pt>
    <dgm:pt modelId="{83BBCA14-5975-457F-8DA3-851540C6EE60}" type="pres">
      <dgm:prSet presAssocID="{AF7B4E69-F620-4DCE-BEC7-47A678A10D91}" presName="invisiNode" presStyleLbl="node1" presStyleIdx="1" presStyleCnt="5"/>
      <dgm:spPr/>
    </dgm:pt>
    <dgm:pt modelId="{B940D521-BC58-483E-A490-D6CF9C42BFBE}" type="pres">
      <dgm:prSet presAssocID="{AF7B4E69-F620-4DCE-BEC7-47A678A10D91}" presName="imagNode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EF11FE2F-F908-4185-A140-00A106D3F50C}" type="pres">
      <dgm:prSet presAssocID="{CD526168-3889-4B0C-832F-CB248BDB1056}" presName="sibTrans" presStyleLbl="sibTrans2D1" presStyleIdx="0" presStyleCnt="0"/>
      <dgm:spPr/>
    </dgm:pt>
    <dgm:pt modelId="{8E65F8C3-F488-4C36-9C70-38A49B459A96}" type="pres">
      <dgm:prSet presAssocID="{6265EA0A-2C70-466C-BED0-03CED2D90182}" presName="compNode" presStyleCnt="0"/>
      <dgm:spPr/>
    </dgm:pt>
    <dgm:pt modelId="{31BC4629-63DE-4269-A319-9753295959CB}" type="pres">
      <dgm:prSet presAssocID="{6265EA0A-2C70-466C-BED0-03CED2D90182}" presName="bkgdShape" presStyleLbl="node1" presStyleIdx="2" presStyleCnt="5"/>
      <dgm:spPr/>
    </dgm:pt>
    <dgm:pt modelId="{73C2C4A8-4860-4901-87B0-10C05621D0EB}" type="pres">
      <dgm:prSet presAssocID="{6265EA0A-2C70-466C-BED0-03CED2D90182}" presName="nodeTx" presStyleLbl="node1" presStyleIdx="2" presStyleCnt="5">
        <dgm:presLayoutVars>
          <dgm:bulletEnabled val="1"/>
        </dgm:presLayoutVars>
      </dgm:prSet>
      <dgm:spPr/>
    </dgm:pt>
    <dgm:pt modelId="{D7BEB71B-FDE3-4C01-A13C-6DA9567418FF}" type="pres">
      <dgm:prSet presAssocID="{6265EA0A-2C70-466C-BED0-03CED2D90182}" presName="invisiNode" presStyleLbl="node1" presStyleIdx="2" presStyleCnt="5"/>
      <dgm:spPr/>
    </dgm:pt>
    <dgm:pt modelId="{3E52BF24-33B8-4F8B-B34C-2207CFB32634}" type="pres">
      <dgm:prSet presAssocID="{6265EA0A-2C70-466C-BED0-03CED2D90182}" presName="imagNode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44FB6868-5607-4628-AB01-A36D7F6A5741}" type="pres">
      <dgm:prSet presAssocID="{AA908BA3-1EC6-4119-A956-A3210693C1DB}" presName="sibTrans" presStyleLbl="sibTrans2D1" presStyleIdx="0" presStyleCnt="0"/>
      <dgm:spPr/>
    </dgm:pt>
    <dgm:pt modelId="{3EF3E9B6-E287-4A7B-94B5-59341F3EDFAD}" type="pres">
      <dgm:prSet presAssocID="{3D0B7954-1276-4444-AD8C-46EBF6EB4433}" presName="compNode" presStyleCnt="0"/>
      <dgm:spPr/>
    </dgm:pt>
    <dgm:pt modelId="{7A834561-D6E9-4710-A217-15D53747E6BA}" type="pres">
      <dgm:prSet presAssocID="{3D0B7954-1276-4444-AD8C-46EBF6EB4433}" presName="bkgdShape" presStyleLbl="node1" presStyleIdx="3" presStyleCnt="5"/>
      <dgm:spPr/>
    </dgm:pt>
    <dgm:pt modelId="{41B04AFC-51F2-42F0-8002-AE152B15A136}" type="pres">
      <dgm:prSet presAssocID="{3D0B7954-1276-4444-AD8C-46EBF6EB4433}" presName="nodeTx" presStyleLbl="node1" presStyleIdx="3" presStyleCnt="5">
        <dgm:presLayoutVars>
          <dgm:bulletEnabled val="1"/>
        </dgm:presLayoutVars>
      </dgm:prSet>
      <dgm:spPr/>
    </dgm:pt>
    <dgm:pt modelId="{8064E972-8769-411E-B5E3-51AA631FB6EE}" type="pres">
      <dgm:prSet presAssocID="{3D0B7954-1276-4444-AD8C-46EBF6EB4433}" presName="invisiNode" presStyleLbl="node1" presStyleIdx="3" presStyleCnt="5"/>
      <dgm:spPr/>
    </dgm:pt>
    <dgm:pt modelId="{F582D42C-6E66-4E06-9A35-5421ABA1C88A}" type="pres">
      <dgm:prSet presAssocID="{3D0B7954-1276-4444-AD8C-46EBF6EB4433}" presName="imagNode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837568F0-A286-4D6F-82C9-A6B27C070F17}" type="pres">
      <dgm:prSet presAssocID="{8055B97D-9DD2-4DBD-8747-6A75826C038C}" presName="sibTrans" presStyleLbl="sibTrans2D1" presStyleIdx="0" presStyleCnt="0"/>
      <dgm:spPr/>
    </dgm:pt>
    <dgm:pt modelId="{5FA1F32C-DC43-4C6B-B276-534FD5407234}" type="pres">
      <dgm:prSet presAssocID="{4A2ADD1B-76FF-420A-AB62-9A9A03EB846C}" presName="compNode" presStyleCnt="0"/>
      <dgm:spPr/>
    </dgm:pt>
    <dgm:pt modelId="{A24208FD-AB5A-48AD-9254-BF4A31DA7002}" type="pres">
      <dgm:prSet presAssocID="{4A2ADD1B-76FF-420A-AB62-9A9A03EB846C}" presName="bkgdShape" presStyleLbl="node1" presStyleIdx="4" presStyleCnt="5"/>
      <dgm:spPr/>
    </dgm:pt>
    <dgm:pt modelId="{206B49A0-C094-4FBD-8500-D28764843EA0}" type="pres">
      <dgm:prSet presAssocID="{4A2ADD1B-76FF-420A-AB62-9A9A03EB846C}" presName="nodeTx" presStyleLbl="node1" presStyleIdx="4" presStyleCnt="5">
        <dgm:presLayoutVars>
          <dgm:bulletEnabled val="1"/>
        </dgm:presLayoutVars>
      </dgm:prSet>
      <dgm:spPr/>
    </dgm:pt>
    <dgm:pt modelId="{13735A63-D72C-48C7-A524-9FE66074AA6E}" type="pres">
      <dgm:prSet presAssocID="{4A2ADD1B-76FF-420A-AB62-9A9A03EB846C}" presName="invisiNode" presStyleLbl="node1" presStyleIdx="4" presStyleCnt="5"/>
      <dgm:spPr/>
    </dgm:pt>
    <dgm:pt modelId="{8BCF1D8D-BF6D-440C-B4DF-CB91F1437AE5}" type="pres">
      <dgm:prSet presAssocID="{4A2ADD1B-76FF-420A-AB62-9A9A03EB846C}" presName="imagNode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</dgm:ptLst>
  <dgm:cxnLst>
    <dgm:cxn modelId="{91648900-3E5F-4026-AB55-9A93D5B40F8A}" type="presOf" srcId="{AF7B4E69-F620-4DCE-BEC7-47A678A10D91}" destId="{E16B56B0-9A12-49C1-9CD4-B1FB574406E5}" srcOrd="1" destOrd="0" presId="urn:microsoft.com/office/officeart/2005/8/layout/hList7"/>
    <dgm:cxn modelId="{DB8A7107-25AB-42E7-85C5-F61389753A82}" type="presOf" srcId="{3D0B7954-1276-4444-AD8C-46EBF6EB4433}" destId="{41B04AFC-51F2-42F0-8002-AE152B15A136}" srcOrd="1" destOrd="0" presId="urn:microsoft.com/office/officeart/2005/8/layout/hList7"/>
    <dgm:cxn modelId="{66F1C50F-CBAD-463D-BBA4-02273009D274}" type="presOf" srcId="{F93932ED-7ED7-4773-98FD-0FF5BE703599}" destId="{88D38173-F7B7-483E-8E08-F66DFBD78BB3}" srcOrd="0" destOrd="0" presId="urn:microsoft.com/office/officeart/2005/8/layout/hList7"/>
    <dgm:cxn modelId="{DDCD132A-48E6-40F9-BDF4-0DD31BCCC0AF}" type="presOf" srcId="{AF7B4E69-F620-4DCE-BEC7-47A678A10D91}" destId="{9D44CBA5-96FF-49FB-BC8F-6A891590A862}" srcOrd="0" destOrd="0" presId="urn:microsoft.com/office/officeart/2005/8/layout/hList7"/>
    <dgm:cxn modelId="{27F46839-B01E-4AFC-9891-ACB75BB78039}" type="presOf" srcId="{3D0B7954-1276-4444-AD8C-46EBF6EB4433}" destId="{7A834561-D6E9-4710-A217-15D53747E6BA}" srcOrd="0" destOrd="0" presId="urn:microsoft.com/office/officeart/2005/8/layout/hList7"/>
    <dgm:cxn modelId="{CF6A0664-161A-4DB5-8AC9-CF4E29E8B31B}" srcId="{DC8409B7-8DC9-4E29-9CAF-3150D91E9AB7}" destId="{F93932ED-7ED7-4773-98FD-0FF5BE703599}" srcOrd="0" destOrd="0" parTransId="{99938BAC-25CE-45F9-BEB9-90F52CDCACA3}" sibTransId="{8893D27E-BD62-41FE-B02D-F07F2A53C303}"/>
    <dgm:cxn modelId="{468CC846-6A66-4D53-A663-150D6A3C5607}" srcId="{DC8409B7-8DC9-4E29-9CAF-3150D91E9AB7}" destId="{3D0B7954-1276-4444-AD8C-46EBF6EB4433}" srcOrd="3" destOrd="0" parTransId="{08E75D53-1DE0-4A65-B062-0C9BA1A1D79D}" sibTransId="{8055B97D-9DD2-4DBD-8747-6A75826C038C}"/>
    <dgm:cxn modelId="{B38A296E-70A8-4748-A337-2DE8C45E54D3}" type="presOf" srcId="{AA908BA3-1EC6-4119-A956-A3210693C1DB}" destId="{44FB6868-5607-4628-AB01-A36D7F6A5741}" srcOrd="0" destOrd="0" presId="urn:microsoft.com/office/officeart/2005/8/layout/hList7"/>
    <dgm:cxn modelId="{20D6666E-3583-45B4-9890-8ACB1A99C0FC}" type="presOf" srcId="{6265EA0A-2C70-466C-BED0-03CED2D90182}" destId="{73C2C4A8-4860-4901-87B0-10C05621D0EB}" srcOrd="1" destOrd="0" presId="urn:microsoft.com/office/officeart/2005/8/layout/hList7"/>
    <dgm:cxn modelId="{4DE35C73-A590-4CF3-83A9-1EB8E7B49E4F}" type="presOf" srcId="{CD526168-3889-4B0C-832F-CB248BDB1056}" destId="{EF11FE2F-F908-4185-A140-00A106D3F50C}" srcOrd="0" destOrd="0" presId="urn:microsoft.com/office/officeart/2005/8/layout/hList7"/>
    <dgm:cxn modelId="{FAE0D18D-820D-4805-BDCB-1F2D95BFB2AA}" type="presOf" srcId="{6265EA0A-2C70-466C-BED0-03CED2D90182}" destId="{31BC4629-63DE-4269-A319-9753295959CB}" srcOrd="0" destOrd="0" presId="urn:microsoft.com/office/officeart/2005/8/layout/hList7"/>
    <dgm:cxn modelId="{2573389A-8209-4160-BDC4-0D840A16023B}" type="presOf" srcId="{4A2ADD1B-76FF-420A-AB62-9A9A03EB846C}" destId="{206B49A0-C094-4FBD-8500-D28764843EA0}" srcOrd="1" destOrd="0" presId="urn:microsoft.com/office/officeart/2005/8/layout/hList7"/>
    <dgm:cxn modelId="{9DC9E2A3-FE0E-4105-A88E-1F72EA447607}" type="presOf" srcId="{8055B97D-9DD2-4DBD-8747-6A75826C038C}" destId="{837568F0-A286-4D6F-82C9-A6B27C070F17}" srcOrd="0" destOrd="0" presId="urn:microsoft.com/office/officeart/2005/8/layout/hList7"/>
    <dgm:cxn modelId="{F80FB2AC-D422-42A1-85DB-BB40614BFDA1}" type="presOf" srcId="{4A2ADD1B-76FF-420A-AB62-9A9A03EB846C}" destId="{A24208FD-AB5A-48AD-9254-BF4A31DA7002}" srcOrd="0" destOrd="0" presId="urn:microsoft.com/office/officeart/2005/8/layout/hList7"/>
    <dgm:cxn modelId="{AE2C7BC2-FF73-4B33-A20F-818679EB9ED6}" type="presOf" srcId="{8893D27E-BD62-41FE-B02D-F07F2A53C303}" destId="{51252334-901A-43E0-BDAA-8F12D7DE219E}" srcOrd="0" destOrd="0" presId="urn:microsoft.com/office/officeart/2005/8/layout/hList7"/>
    <dgm:cxn modelId="{1B8EF0CD-9AC9-4D38-BF57-F4446857A723}" type="presOf" srcId="{DC8409B7-8DC9-4E29-9CAF-3150D91E9AB7}" destId="{20034055-E96D-4FEC-85F9-F43E7F2A6A7C}" srcOrd="0" destOrd="0" presId="urn:microsoft.com/office/officeart/2005/8/layout/hList7"/>
    <dgm:cxn modelId="{4838B5DC-BB1B-4D27-8DA0-837C92CEB5D7}" srcId="{DC8409B7-8DC9-4E29-9CAF-3150D91E9AB7}" destId="{6265EA0A-2C70-466C-BED0-03CED2D90182}" srcOrd="2" destOrd="0" parTransId="{725A2117-D5BB-4194-B70F-1D0AEB66E160}" sibTransId="{AA908BA3-1EC6-4119-A956-A3210693C1DB}"/>
    <dgm:cxn modelId="{3A5040DE-7F76-4C40-B3BE-F838DB097BD9}" srcId="{DC8409B7-8DC9-4E29-9CAF-3150D91E9AB7}" destId="{AF7B4E69-F620-4DCE-BEC7-47A678A10D91}" srcOrd="1" destOrd="0" parTransId="{830C7180-C61D-4BFF-B199-3A0FF8F7BA97}" sibTransId="{CD526168-3889-4B0C-832F-CB248BDB1056}"/>
    <dgm:cxn modelId="{3A06AEF4-BA6D-4F75-94F8-DE7869E9B462}" srcId="{DC8409B7-8DC9-4E29-9CAF-3150D91E9AB7}" destId="{4A2ADD1B-76FF-420A-AB62-9A9A03EB846C}" srcOrd="4" destOrd="0" parTransId="{E7BC218D-CDF4-4030-8C99-EB0F53B1342A}" sibTransId="{6E52F8B3-EB45-49CE-9476-6D9DBD11D45F}"/>
    <dgm:cxn modelId="{F4916DFF-DE4D-42D6-9A10-CCF5ADF8D2B4}" type="presOf" srcId="{F93932ED-7ED7-4773-98FD-0FF5BE703599}" destId="{DA627C0E-41D7-4694-B97F-518657D627AA}" srcOrd="1" destOrd="0" presId="urn:microsoft.com/office/officeart/2005/8/layout/hList7"/>
    <dgm:cxn modelId="{301A35B0-FFE0-47CD-9DE2-EBFF15C144FC}" type="presParOf" srcId="{20034055-E96D-4FEC-85F9-F43E7F2A6A7C}" destId="{80CDB7A7-23A2-4032-84B4-3464EFC9F383}" srcOrd="0" destOrd="0" presId="urn:microsoft.com/office/officeart/2005/8/layout/hList7"/>
    <dgm:cxn modelId="{793E1A12-4F43-461D-A2E7-DB12485C4920}" type="presParOf" srcId="{20034055-E96D-4FEC-85F9-F43E7F2A6A7C}" destId="{48523C76-380A-48B2-A4A8-E12004469AF2}" srcOrd="1" destOrd="0" presId="urn:microsoft.com/office/officeart/2005/8/layout/hList7"/>
    <dgm:cxn modelId="{57BA3007-E009-4932-A831-3C16776D8A23}" type="presParOf" srcId="{48523C76-380A-48B2-A4A8-E12004469AF2}" destId="{2CBF94BD-37D0-4077-A819-D663E2383EDD}" srcOrd="0" destOrd="0" presId="urn:microsoft.com/office/officeart/2005/8/layout/hList7"/>
    <dgm:cxn modelId="{F7616B0B-9C86-4E36-ACEE-529F16FC9C40}" type="presParOf" srcId="{2CBF94BD-37D0-4077-A819-D663E2383EDD}" destId="{88D38173-F7B7-483E-8E08-F66DFBD78BB3}" srcOrd="0" destOrd="0" presId="urn:microsoft.com/office/officeart/2005/8/layout/hList7"/>
    <dgm:cxn modelId="{C4B9F5F6-6699-4B75-8FFE-85723423A859}" type="presParOf" srcId="{2CBF94BD-37D0-4077-A819-D663E2383EDD}" destId="{DA627C0E-41D7-4694-B97F-518657D627AA}" srcOrd="1" destOrd="0" presId="urn:microsoft.com/office/officeart/2005/8/layout/hList7"/>
    <dgm:cxn modelId="{DC284418-979D-4088-983F-C3E80485C504}" type="presParOf" srcId="{2CBF94BD-37D0-4077-A819-D663E2383EDD}" destId="{9B6714FE-2A73-4FD0-B064-F61917770849}" srcOrd="2" destOrd="0" presId="urn:microsoft.com/office/officeart/2005/8/layout/hList7"/>
    <dgm:cxn modelId="{BEB7D22F-89D5-4100-9BB2-255201C94C43}" type="presParOf" srcId="{2CBF94BD-37D0-4077-A819-D663E2383EDD}" destId="{2E2ED80E-C544-4C3C-A7D9-681AE72A5A22}" srcOrd="3" destOrd="0" presId="urn:microsoft.com/office/officeart/2005/8/layout/hList7"/>
    <dgm:cxn modelId="{71C7C6B2-762D-40B4-9A2C-897B3C5C4788}" type="presParOf" srcId="{48523C76-380A-48B2-A4A8-E12004469AF2}" destId="{51252334-901A-43E0-BDAA-8F12D7DE219E}" srcOrd="1" destOrd="0" presId="urn:microsoft.com/office/officeart/2005/8/layout/hList7"/>
    <dgm:cxn modelId="{D151B3E3-81E7-498D-903A-A6A6435A03FB}" type="presParOf" srcId="{48523C76-380A-48B2-A4A8-E12004469AF2}" destId="{1F4A8E22-09D9-4DB9-9C92-CC06FCABB20F}" srcOrd="2" destOrd="0" presId="urn:microsoft.com/office/officeart/2005/8/layout/hList7"/>
    <dgm:cxn modelId="{1B361B27-08B7-4F02-B52E-C82D568AFFC1}" type="presParOf" srcId="{1F4A8E22-09D9-4DB9-9C92-CC06FCABB20F}" destId="{9D44CBA5-96FF-49FB-BC8F-6A891590A862}" srcOrd="0" destOrd="0" presId="urn:microsoft.com/office/officeart/2005/8/layout/hList7"/>
    <dgm:cxn modelId="{06810FE4-B584-4AA5-B5CC-694642937FCC}" type="presParOf" srcId="{1F4A8E22-09D9-4DB9-9C92-CC06FCABB20F}" destId="{E16B56B0-9A12-49C1-9CD4-B1FB574406E5}" srcOrd="1" destOrd="0" presId="urn:microsoft.com/office/officeart/2005/8/layout/hList7"/>
    <dgm:cxn modelId="{01B1DD73-362D-43DA-8A9D-8037900F54E2}" type="presParOf" srcId="{1F4A8E22-09D9-4DB9-9C92-CC06FCABB20F}" destId="{83BBCA14-5975-457F-8DA3-851540C6EE60}" srcOrd="2" destOrd="0" presId="urn:microsoft.com/office/officeart/2005/8/layout/hList7"/>
    <dgm:cxn modelId="{C880EAF9-639E-42DA-92B6-5BDBC78625EB}" type="presParOf" srcId="{1F4A8E22-09D9-4DB9-9C92-CC06FCABB20F}" destId="{B940D521-BC58-483E-A490-D6CF9C42BFBE}" srcOrd="3" destOrd="0" presId="urn:microsoft.com/office/officeart/2005/8/layout/hList7"/>
    <dgm:cxn modelId="{6B76DEDA-9BB5-4436-8187-A57BB4316168}" type="presParOf" srcId="{48523C76-380A-48B2-A4A8-E12004469AF2}" destId="{EF11FE2F-F908-4185-A140-00A106D3F50C}" srcOrd="3" destOrd="0" presId="urn:microsoft.com/office/officeart/2005/8/layout/hList7"/>
    <dgm:cxn modelId="{4DEED10C-4F9A-4DFC-A7EA-B59C59AE7D50}" type="presParOf" srcId="{48523C76-380A-48B2-A4A8-E12004469AF2}" destId="{8E65F8C3-F488-4C36-9C70-38A49B459A96}" srcOrd="4" destOrd="0" presId="urn:microsoft.com/office/officeart/2005/8/layout/hList7"/>
    <dgm:cxn modelId="{B25FCBFD-5069-4E30-AD70-7E08604BB569}" type="presParOf" srcId="{8E65F8C3-F488-4C36-9C70-38A49B459A96}" destId="{31BC4629-63DE-4269-A319-9753295959CB}" srcOrd="0" destOrd="0" presId="urn:microsoft.com/office/officeart/2005/8/layout/hList7"/>
    <dgm:cxn modelId="{587A450A-5ECD-40E8-82C9-A605982A3C5A}" type="presParOf" srcId="{8E65F8C3-F488-4C36-9C70-38A49B459A96}" destId="{73C2C4A8-4860-4901-87B0-10C05621D0EB}" srcOrd="1" destOrd="0" presId="urn:microsoft.com/office/officeart/2005/8/layout/hList7"/>
    <dgm:cxn modelId="{1981FB96-CE8C-4872-A9D8-D9138177FFA7}" type="presParOf" srcId="{8E65F8C3-F488-4C36-9C70-38A49B459A96}" destId="{D7BEB71B-FDE3-4C01-A13C-6DA9567418FF}" srcOrd="2" destOrd="0" presId="urn:microsoft.com/office/officeart/2005/8/layout/hList7"/>
    <dgm:cxn modelId="{DA520423-9A1D-48DF-BD8A-EDBFF82E1812}" type="presParOf" srcId="{8E65F8C3-F488-4C36-9C70-38A49B459A96}" destId="{3E52BF24-33B8-4F8B-B34C-2207CFB32634}" srcOrd="3" destOrd="0" presId="urn:microsoft.com/office/officeart/2005/8/layout/hList7"/>
    <dgm:cxn modelId="{D3A44774-01B2-46D0-BD15-FEA1E039BED6}" type="presParOf" srcId="{48523C76-380A-48B2-A4A8-E12004469AF2}" destId="{44FB6868-5607-4628-AB01-A36D7F6A5741}" srcOrd="5" destOrd="0" presId="urn:microsoft.com/office/officeart/2005/8/layout/hList7"/>
    <dgm:cxn modelId="{75DD6235-84FC-418A-8A33-FC78E7BB7366}" type="presParOf" srcId="{48523C76-380A-48B2-A4A8-E12004469AF2}" destId="{3EF3E9B6-E287-4A7B-94B5-59341F3EDFAD}" srcOrd="6" destOrd="0" presId="urn:microsoft.com/office/officeart/2005/8/layout/hList7"/>
    <dgm:cxn modelId="{A6B3606E-BC38-4D61-A402-D93A6D3193F3}" type="presParOf" srcId="{3EF3E9B6-E287-4A7B-94B5-59341F3EDFAD}" destId="{7A834561-D6E9-4710-A217-15D53747E6BA}" srcOrd="0" destOrd="0" presId="urn:microsoft.com/office/officeart/2005/8/layout/hList7"/>
    <dgm:cxn modelId="{3DA9AF29-EE88-4E06-963F-76AF12A34344}" type="presParOf" srcId="{3EF3E9B6-E287-4A7B-94B5-59341F3EDFAD}" destId="{41B04AFC-51F2-42F0-8002-AE152B15A136}" srcOrd="1" destOrd="0" presId="urn:microsoft.com/office/officeart/2005/8/layout/hList7"/>
    <dgm:cxn modelId="{3BC4C960-ABB6-4ECE-8CF6-FE4F1E6F35CB}" type="presParOf" srcId="{3EF3E9B6-E287-4A7B-94B5-59341F3EDFAD}" destId="{8064E972-8769-411E-B5E3-51AA631FB6EE}" srcOrd="2" destOrd="0" presId="urn:microsoft.com/office/officeart/2005/8/layout/hList7"/>
    <dgm:cxn modelId="{55926743-59C4-4F4A-948E-9501179161DC}" type="presParOf" srcId="{3EF3E9B6-E287-4A7B-94B5-59341F3EDFAD}" destId="{F582D42C-6E66-4E06-9A35-5421ABA1C88A}" srcOrd="3" destOrd="0" presId="urn:microsoft.com/office/officeart/2005/8/layout/hList7"/>
    <dgm:cxn modelId="{5C0AAE39-A48E-44D3-9177-66A881C2EB2F}" type="presParOf" srcId="{48523C76-380A-48B2-A4A8-E12004469AF2}" destId="{837568F0-A286-4D6F-82C9-A6B27C070F17}" srcOrd="7" destOrd="0" presId="urn:microsoft.com/office/officeart/2005/8/layout/hList7"/>
    <dgm:cxn modelId="{628D66CE-7050-4334-854B-6F0DC7038576}" type="presParOf" srcId="{48523C76-380A-48B2-A4A8-E12004469AF2}" destId="{5FA1F32C-DC43-4C6B-B276-534FD5407234}" srcOrd="8" destOrd="0" presId="urn:microsoft.com/office/officeart/2005/8/layout/hList7"/>
    <dgm:cxn modelId="{0D43CAB6-BB68-426D-AA5D-55E9BFCEB91E}" type="presParOf" srcId="{5FA1F32C-DC43-4C6B-B276-534FD5407234}" destId="{A24208FD-AB5A-48AD-9254-BF4A31DA7002}" srcOrd="0" destOrd="0" presId="urn:microsoft.com/office/officeart/2005/8/layout/hList7"/>
    <dgm:cxn modelId="{AF49A37C-80EE-41C3-9AAE-810225A45390}" type="presParOf" srcId="{5FA1F32C-DC43-4C6B-B276-534FD5407234}" destId="{206B49A0-C094-4FBD-8500-D28764843EA0}" srcOrd="1" destOrd="0" presId="urn:microsoft.com/office/officeart/2005/8/layout/hList7"/>
    <dgm:cxn modelId="{719620C0-1279-430D-AF93-322BC3AA20D9}" type="presParOf" srcId="{5FA1F32C-DC43-4C6B-B276-534FD5407234}" destId="{13735A63-D72C-48C7-A524-9FE66074AA6E}" srcOrd="2" destOrd="0" presId="urn:microsoft.com/office/officeart/2005/8/layout/hList7"/>
    <dgm:cxn modelId="{5D0CD093-12ED-4209-B662-8EAE80DC29AF}" type="presParOf" srcId="{5FA1F32C-DC43-4C6B-B276-534FD5407234}" destId="{8BCF1D8D-BF6D-440C-B4DF-CB91F1437AE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38173-F7B7-483E-8E08-F66DFBD78BB3}">
      <dsp:nvSpPr>
        <dsp:cNvPr id="0" name=""/>
        <dsp:cNvSpPr/>
      </dsp:nvSpPr>
      <dsp:spPr>
        <a:xfrm>
          <a:off x="0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Ciberseguridad Preventiva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Seguridad de </a:t>
          </a:r>
          <a:r>
            <a:rPr lang="es-MX" sz="1200" kern="1200" dirty="0" err="1"/>
            <a:t>Endpoints</a:t>
          </a:r>
          <a:endParaRPr lang="es-MX" sz="12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Prevención de Fuga de Datos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 err="1"/>
            <a:t>Pentesting</a:t>
          </a:r>
          <a:r>
            <a:rPr lang="es-MX" sz="1200" kern="1200" dirty="0"/>
            <a:t> – Hackeo ético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Evaluación y cumplimiento de auditorias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Inteligencia de amenazas CTI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000" kern="1200" dirty="0"/>
        </a:p>
      </dsp:txBody>
      <dsp:txXfrm>
        <a:off x="0" y="2147228"/>
        <a:ext cx="2259785" cy="2147228"/>
      </dsp:txXfrm>
    </dsp:sp>
    <dsp:sp modelId="{2E2ED80E-C544-4C3C-A7D9-681AE72A5A22}">
      <dsp:nvSpPr>
        <dsp:cNvPr id="0" name=""/>
        <dsp:cNvSpPr/>
      </dsp:nvSpPr>
      <dsp:spPr>
        <a:xfrm>
          <a:off x="236109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44CBA5-96FF-49FB-BC8F-6A891590A862}">
      <dsp:nvSpPr>
        <dsp:cNvPr id="0" name=""/>
        <dsp:cNvSpPr/>
      </dsp:nvSpPr>
      <dsp:spPr>
        <a:xfrm>
          <a:off x="2327579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Ciberseguridad Correctiva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Operaciones de Seguridad SOC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Gestión de Respuesta e incidentes GRI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Análisis Forense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Gestión de Amenazas y Vulnerabilidades TVM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Implementación de soluciones y controles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0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000" kern="1200" dirty="0"/>
        </a:p>
      </dsp:txBody>
      <dsp:txXfrm>
        <a:off x="2327579" y="2147228"/>
        <a:ext cx="2259785" cy="2147228"/>
      </dsp:txXfrm>
    </dsp:sp>
    <dsp:sp modelId="{B940D521-BC58-483E-A490-D6CF9C42BFBE}">
      <dsp:nvSpPr>
        <dsp:cNvPr id="0" name=""/>
        <dsp:cNvSpPr/>
      </dsp:nvSpPr>
      <dsp:spPr>
        <a:xfrm>
          <a:off x="2563688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C4629-63DE-4269-A319-9753295959CB}">
      <dsp:nvSpPr>
        <dsp:cNvPr id="0" name=""/>
        <dsp:cNvSpPr/>
      </dsp:nvSpPr>
      <dsp:spPr>
        <a:xfrm>
          <a:off x="4655159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Consultoría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Gestión de proyectos TI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Consultorías y estrategas de TI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Evaluación de activos digitales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GRC Gobierno, riesgos y cumplimiento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Capacitación de personal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 dirty="0"/>
        </a:p>
      </dsp:txBody>
      <dsp:txXfrm>
        <a:off x="4655159" y="2147228"/>
        <a:ext cx="2259785" cy="2147228"/>
      </dsp:txXfrm>
    </dsp:sp>
    <dsp:sp modelId="{3E52BF24-33B8-4F8B-B34C-2207CFB32634}">
      <dsp:nvSpPr>
        <dsp:cNvPr id="0" name=""/>
        <dsp:cNvSpPr/>
      </dsp:nvSpPr>
      <dsp:spPr>
        <a:xfrm>
          <a:off x="4891268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34561-D6E9-4710-A217-15D53747E6BA}">
      <dsp:nvSpPr>
        <dsp:cNvPr id="0" name=""/>
        <dsp:cNvSpPr/>
      </dsp:nvSpPr>
      <dsp:spPr>
        <a:xfrm>
          <a:off x="6982738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Transformación Digital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Desarrollo de Software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Digitalización de operaciones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Integración de datos y sistemas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Gestión y migración de infraestructura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Automatización de procesos</a:t>
          </a:r>
        </a:p>
      </dsp:txBody>
      <dsp:txXfrm>
        <a:off x="6982738" y="2147228"/>
        <a:ext cx="2259785" cy="2147228"/>
      </dsp:txXfrm>
    </dsp:sp>
    <dsp:sp modelId="{F582D42C-6E66-4E06-9A35-5421ABA1C88A}">
      <dsp:nvSpPr>
        <dsp:cNvPr id="0" name=""/>
        <dsp:cNvSpPr/>
      </dsp:nvSpPr>
      <dsp:spPr>
        <a:xfrm>
          <a:off x="7218847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4208FD-AB5A-48AD-9254-BF4A31DA7002}">
      <dsp:nvSpPr>
        <dsp:cNvPr id="0" name=""/>
        <dsp:cNvSpPr/>
      </dsp:nvSpPr>
      <dsp:spPr>
        <a:xfrm>
          <a:off x="9310318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Novacademy</a:t>
          </a: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 </a:t>
          </a:r>
          <a:r>
            <a:rPr lang="es-MX" sz="1400" kern="1200" dirty="0"/>
            <a:t>(Desarrollo humano en Ciberseguridad)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Diplomados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Talleres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Conferencias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 err="1"/>
            <a:t>Webinars</a:t>
          </a:r>
          <a:endParaRPr lang="es-MX" sz="12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Escuela segura</a:t>
          </a:r>
        </a:p>
      </dsp:txBody>
      <dsp:txXfrm>
        <a:off x="9310318" y="2147228"/>
        <a:ext cx="2259785" cy="2147228"/>
      </dsp:txXfrm>
    </dsp:sp>
    <dsp:sp modelId="{8BCF1D8D-BF6D-440C-B4DF-CB91F1437AE5}">
      <dsp:nvSpPr>
        <dsp:cNvPr id="0" name=""/>
        <dsp:cNvSpPr/>
      </dsp:nvSpPr>
      <dsp:spPr>
        <a:xfrm>
          <a:off x="9546427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DB7A7-23A2-4032-84B4-3464EFC9F383}">
      <dsp:nvSpPr>
        <dsp:cNvPr id="0" name=""/>
        <dsp:cNvSpPr/>
      </dsp:nvSpPr>
      <dsp:spPr>
        <a:xfrm>
          <a:off x="476003" y="4562860"/>
          <a:ext cx="10644495" cy="80521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38173-F7B7-483E-8E08-F66DFBD78BB3}">
      <dsp:nvSpPr>
        <dsp:cNvPr id="0" name=""/>
        <dsp:cNvSpPr/>
      </dsp:nvSpPr>
      <dsp:spPr>
        <a:xfrm>
          <a:off x="0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Ciberseguridad Preventiva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Seguridad de </a:t>
          </a:r>
          <a:r>
            <a:rPr lang="es-MX" sz="1200" kern="1200" dirty="0" err="1"/>
            <a:t>Endpoints</a:t>
          </a:r>
          <a:endParaRPr lang="es-MX" sz="12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Prevención de Fuga de Datos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 err="1"/>
            <a:t>Pentesting</a:t>
          </a:r>
          <a:r>
            <a:rPr lang="es-MX" sz="1200" kern="1200" dirty="0"/>
            <a:t> – Hackeo ético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Evaluación y cumplimiento de auditorias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Inteligencia de amenazas CTI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000" kern="1200" dirty="0"/>
        </a:p>
      </dsp:txBody>
      <dsp:txXfrm>
        <a:off x="0" y="2147228"/>
        <a:ext cx="2259785" cy="2147228"/>
      </dsp:txXfrm>
    </dsp:sp>
    <dsp:sp modelId="{2E2ED80E-C544-4C3C-A7D9-681AE72A5A22}">
      <dsp:nvSpPr>
        <dsp:cNvPr id="0" name=""/>
        <dsp:cNvSpPr/>
      </dsp:nvSpPr>
      <dsp:spPr>
        <a:xfrm>
          <a:off x="236109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44CBA5-96FF-49FB-BC8F-6A891590A862}">
      <dsp:nvSpPr>
        <dsp:cNvPr id="0" name=""/>
        <dsp:cNvSpPr/>
      </dsp:nvSpPr>
      <dsp:spPr>
        <a:xfrm>
          <a:off x="2327579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Ciberseguridad Correctiva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Operaciones de Seguridad SOC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Gestión de Respuesta e incidentes GRI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Análisis Forense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Gestión de Amenazas y Vulnerabilidades TVM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Implementación de soluciones y controles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0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000" kern="1200" dirty="0"/>
        </a:p>
      </dsp:txBody>
      <dsp:txXfrm>
        <a:off x="2327579" y="2147228"/>
        <a:ext cx="2259785" cy="2147228"/>
      </dsp:txXfrm>
    </dsp:sp>
    <dsp:sp modelId="{B940D521-BC58-483E-A490-D6CF9C42BFBE}">
      <dsp:nvSpPr>
        <dsp:cNvPr id="0" name=""/>
        <dsp:cNvSpPr/>
      </dsp:nvSpPr>
      <dsp:spPr>
        <a:xfrm>
          <a:off x="2563688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C4629-63DE-4269-A319-9753295959CB}">
      <dsp:nvSpPr>
        <dsp:cNvPr id="0" name=""/>
        <dsp:cNvSpPr/>
      </dsp:nvSpPr>
      <dsp:spPr>
        <a:xfrm>
          <a:off x="4655159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Consultoría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Gestión de proyectos TI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Consultorías y estrategas de TI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Evaluación de activos digitales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GRC Gobierno, riesgos y cumplimiento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Capacitación de personal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 dirty="0"/>
        </a:p>
      </dsp:txBody>
      <dsp:txXfrm>
        <a:off x="4655159" y="2147228"/>
        <a:ext cx="2259785" cy="2147228"/>
      </dsp:txXfrm>
    </dsp:sp>
    <dsp:sp modelId="{3E52BF24-33B8-4F8B-B34C-2207CFB32634}">
      <dsp:nvSpPr>
        <dsp:cNvPr id="0" name=""/>
        <dsp:cNvSpPr/>
      </dsp:nvSpPr>
      <dsp:spPr>
        <a:xfrm>
          <a:off x="4891268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34561-D6E9-4710-A217-15D53747E6BA}">
      <dsp:nvSpPr>
        <dsp:cNvPr id="0" name=""/>
        <dsp:cNvSpPr/>
      </dsp:nvSpPr>
      <dsp:spPr>
        <a:xfrm>
          <a:off x="6982738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Transformación Digital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Desarrollo de Software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Digitalización de operaciones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Integración de datos y sistemas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Gestión y migración de infraestructura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Automatización de procesos</a:t>
          </a:r>
        </a:p>
      </dsp:txBody>
      <dsp:txXfrm>
        <a:off x="6982738" y="2147228"/>
        <a:ext cx="2259785" cy="2147228"/>
      </dsp:txXfrm>
    </dsp:sp>
    <dsp:sp modelId="{F582D42C-6E66-4E06-9A35-5421ABA1C88A}">
      <dsp:nvSpPr>
        <dsp:cNvPr id="0" name=""/>
        <dsp:cNvSpPr/>
      </dsp:nvSpPr>
      <dsp:spPr>
        <a:xfrm>
          <a:off x="7218847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4208FD-AB5A-48AD-9254-BF4A31DA7002}">
      <dsp:nvSpPr>
        <dsp:cNvPr id="0" name=""/>
        <dsp:cNvSpPr/>
      </dsp:nvSpPr>
      <dsp:spPr>
        <a:xfrm>
          <a:off x="9310318" y="0"/>
          <a:ext cx="2259785" cy="5368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Novacademy</a:t>
          </a: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 </a:t>
          </a:r>
          <a:r>
            <a:rPr lang="es-MX" sz="1400" kern="1200" dirty="0"/>
            <a:t>(Desarrollo humano en Ciberseguridad)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Diplomados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Talleres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Conferencias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 err="1"/>
            <a:t>Webinars</a:t>
          </a:r>
          <a:endParaRPr lang="es-MX" sz="12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1200" kern="1200" dirty="0"/>
            <a:t>Escuela segura</a:t>
          </a:r>
        </a:p>
      </dsp:txBody>
      <dsp:txXfrm>
        <a:off x="9310318" y="2147228"/>
        <a:ext cx="2259785" cy="2147228"/>
      </dsp:txXfrm>
    </dsp:sp>
    <dsp:sp modelId="{8BCF1D8D-BF6D-440C-B4DF-CB91F1437AE5}">
      <dsp:nvSpPr>
        <dsp:cNvPr id="0" name=""/>
        <dsp:cNvSpPr/>
      </dsp:nvSpPr>
      <dsp:spPr>
        <a:xfrm>
          <a:off x="9546427" y="322084"/>
          <a:ext cx="1787567" cy="178756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DB7A7-23A2-4032-84B4-3464EFC9F383}">
      <dsp:nvSpPr>
        <dsp:cNvPr id="0" name=""/>
        <dsp:cNvSpPr/>
      </dsp:nvSpPr>
      <dsp:spPr>
        <a:xfrm>
          <a:off x="476003" y="4562860"/>
          <a:ext cx="10644495" cy="80521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FF81CEA5-62FD-4C83-BDE3-91DFB9827D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A1CBFD-6AD0-48C4-B91B-58830F6F4C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A675962-B91C-485F-82BA-AFFFD56C2049}" type="datetime1">
              <a:rPr lang="es-MX" smtClean="0"/>
              <a:t>30/01/2025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E55D22-46A3-4B8C-AD40-252FE7896C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70DCEF-9071-4B17-801B-37B4465C8E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D90168E-626C-4E60-93C0-A00D25609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347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CAB0AAD-FDE6-4B91-9BBB-87BEBEEE1304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B3AB32-59DF-41F1-9618-EDFBF5049629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6618056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04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927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74144-B814-36D7-52E5-C2AA83C9F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09DB658-DCC1-D55A-AF00-144BA91CBD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2CF0DC5-6188-EEFD-A8ED-611ED5EA36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07296F-4DD0-A943-07A0-2541DB5019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364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493A5-A413-9837-3A56-E60852C3A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26C203-6309-C2AB-6A91-6C7E38281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E121DA-EB75-0DE0-AA1A-9485161B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DEF857-DA8F-4439-98D4-119A7351E455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090296-1EB9-8FA7-E2B4-02CD70B7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0E123B-EDF8-D17F-E6ED-36B5612B0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12501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CB1376-5CD8-12CF-E06C-2D6564CB3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034805-6A2A-7345-3E79-A14F300C4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E4DBD8-50B8-E62E-FE89-7E7E0F77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0932E2-0636-48CC-883C-3BBC48C9B14E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327FCD-5B2B-FF19-D016-A9121FACA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F24285-A1A3-999A-93A9-46D671DD4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10840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473AE3-A656-E1BA-4601-8F18E313A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E2DC37-9314-AED1-6FF6-F4260D689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CC1A8E-A41C-80F3-C31C-8E749F0CC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EA9BAE-AB85-46D2-8596-23E804B52F3A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7DA11C-ADD8-C858-0ADF-016645B02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1D4493-348F-2C4B-B219-BE70B305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06110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60523-32B4-2153-B350-B9F66FDA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E1B465-6B0B-C669-8895-C7A669BDC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23155-4D61-3676-CEDF-B1E9D9AA3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BFB8F8B-610F-451B-BF60-DC0410C03F50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D2E3A-6CA5-530D-3B4B-B38D115B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26CEAD-84DB-5024-63B9-5EB14567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98526531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4F2024-2BB0-F7ED-AD04-81837962B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71DEBC-8CF7-EBE7-F424-C1E42AAF4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DD4FD2-C61C-39CF-F7FF-14E288D7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6AD931A-E78D-42E6-B12F-6684BAA6AF27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FE90CB-1F56-36A5-0957-E05B8CF3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2E2B30-83DB-8205-EE18-5254DB1EF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409755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FC1B70-DBF0-2C10-CF3D-828C6104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CE05B6-530E-1D0D-A66A-AB3102E600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E50AF9-4DD2-048C-DA51-81CCEEE10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CE2BC8-FD5B-C3A6-A120-8BA761A0E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BFB8F8B-610F-451B-BF60-DC0410C03F50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EA6AE-159F-01BB-812E-6C157C61E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907935-A431-FE1F-BD00-A8A1DA0D6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9681595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B84BD-76A5-4571-EAF3-01179D7A2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49FE58-5199-DDCE-966E-58146F6FB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6D9138-4BD4-FA83-6C2E-1DD2FF562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E356FC7-9CF2-6233-426E-9B142BAC2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332FDD-86A4-8CEB-BC85-8461875491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683054D-B8FB-8B44-F94A-8195EC33F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B338924-A0A5-4959-B0C7-BF88A8B970C6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57650D7-A5C8-ECD3-0E42-7D0173B0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2E23F0-4074-FDFD-84BE-90C217FD6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96246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C5A7D-CF0F-D659-7EE7-3F05D371A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7ADA32-9768-E43E-4A3C-B2A29B64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B896A21-D44E-4B50-9C1A-F3021CA46749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A179B3-49D8-46DD-CCE2-84F64086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6B2E7B-674B-AE4E-ED99-A0CAD2762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57816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48B6BA2-EB80-B9A7-7F0A-B976C172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FB3CFC-2F50-4731-88BC-F499B3DDC9F1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1F99C9A-E37F-DCB6-47A9-1543D6E2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1C84F4-81BE-DE85-BF6C-0D89E840A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13885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E5288-2045-394C-E96C-C724372B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F6916D-14FF-1B59-A412-8F4FE61A7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28EF36-7F58-231C-E30B-B1B68735B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B3E51E-8725-5220-1902-2805D3E4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0228AB8-0EDD-44A2-BD0C-4DFA9597124E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4D396F-5172-4ACB-B2E0-FFD13C4A2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247A18-8CED-B56F-CBA1-B351D446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39910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777BCA-AF07-206E-5273-E3AC4BAF2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B9F9C6A-239F-62A9-0534-04109C97D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CAA464-C676-BB13-061B-42FD3D361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3483D6-E668-5FE9-FC10-B5FE06A96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BFB8F8B-610F-451B-BF60-DC0410C03F50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B15C6-2837-BCB0-4ACC-0F761F185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MX" noProof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69CAB7-21B5-B54A-15B9-DF6095C6F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410950023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CDD205-21AB-7713-060A-E65F4C696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026E48-C798-A24C-6836-A139786FD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46FE36-3AD4-E81E-6462-89D862945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EBFB8F8B-610F-451B-BF60-DC0410C03F50}" type="datetime1">
              <a:rPr lang="es-MX" noProof="0" smtClean="0"/>
              <a:t>30/01/2025</a:t>
            </a:fld>
            <a:endParaRPr lang="es-MX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68C774-A051-B62D-6033-5423F67FC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endParaRPr lang="es-MX" noProof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ABC3AC-56AE-DD60-2A95-0C548DF03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82816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10.png"/><Relationship Id="rId4" Type="http://schemas.openxmlformats.org/officeDocument/2006/relationships/diagramData" Target="../diagrams/data1.xml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9E248E0-55F8-4E45-A07F-B49E0EEA9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8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92014">
            <a:off x="3109564" y="704848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n 6" descr="Conexiones digitales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987" r="225" b="2"/>
          <a:stretch/>
        </p:blipFill>
        <p:spPr>
          <a:xfrm>
            <a:off x="4252394" y="2577601"/>
            <a:ext cx="7462838" cy="4280399"/>
          </a:xfrm>
          <a:custGeom>
            <a:avLst/>
            <a:gdLst/>
            <a:ahLst/>
            <a:cxnLst/>
            <a:rect l="l" t="t" r="r" b="b"/>
            <a:pathLst>
              <a:path w="7462838" h="4280399">
                <a:moveTo>
                  <a:pt x="3731419" y="0"/>
                </a:moveTo>
                <a:cubicBezTo>
                  <a:pt x="5792225" y="0"/>
                  <a:pt x="7462838" y="1670613"/>
                  <a:pt x="7462838" y="3731419"/>
                </a:cubicBezTo>
                <a:cubicBezTo>
                  <a:pt x="7462838" y="3828019"/>
                  <a:pt x="7459167" y="3923762"/>
                  <a:pt x="7451957" y="4018516"/>
                </a:cubicBezTo>
                <a:lnTo>
                  <a:pt x="7422046" y="4280399"/>
                </a:lnTo>
                <a:lnTo>
                  <a:pt x="40793" y="4280399"/>
                </a:lnTo>
                <a:lnTo>
                  <a:pt x="10881" y="4018516"/>
                </a:lnTo>
                <a:cubicBezTo>
                  <a:pt x="3671" y="3923762"/>
                  <a:pt x="0" y="3828019"/>
                  <a:pt x="0" y="3731419"/>
                </a:cubicBezTo>
                <a:cubicBezTo>
                  <a:pt x="0" y="1670613"/>
                  <a:pt x="1670614" y="0"/>
                  <a:pt x="3731419" y="0"/>
                </a:cubicBez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66" y="888923"/>
            <a:ext cx="4001034" cy="2757748"/>
          </a:xfrm>
        </p:spPr>
        <p:txBody>
          <a:bodyPr rtlCol="0">
            <a:normAutofit/>
          </a:bodyPr>
          <a:lstStyle/>
          <a:p>
            <a:pPr algn="l" rtl="0"/>
            <a:r>
              <a:rPr lang="es-MX" sz="5600" dirty="0" err="1">
                <a:solidFill>
                  <a:srgbClr val="00B0F0"/>
                </a:solidFill>
              </a:rPr>
              <a:t>Novastratics</a:t>
            </a:r>
            <a:endParaRPr lang="es-MX" sz="5600" dirty="0">
              <a:solidFill>
                <a:srgbClr val="00B0F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266" y="3648679"/>
            <a:ext cx="4001034" cy="2099321"/>
          </a:xfrm>
        </p:spPr>
        <p:txBody>
          <a:bodyPr rtlCol="0">
            <a:normAutofit/>
          </a:bodyPr>
          <a:lstStyle/>
          <a:p>
            <a:pPr rtl="0"/>
            <a:r>
              <a:rPr lang="es-MX" sz="1800" b="0" i="0" u="none" strike="noStrike" dirty="0">
                <a:solidFill>
                  <a:srgbClr val="002060"/>
                </a:solidFill>
                <a:effectLst/>
                <a:latin typeface="Kollektif"/>
              </a:rPr>
              <a:t>Empresa 100% mexicana con un amplio portafolio de soluciones y servicios de Ciberseguridad. </a:t>
            </a:r>
          </a:p>
          <a:p>
            <a:pPr rtl="0"/>
            <a:r>
              <a:rPr lang="es-MX" sz="1800" b="0" i="0" u="none" strike="noStrike" dirty="0">
                <a:solidFill>
                  <a:srgbClr val="002060"/>
                </a:solidFill>
                <a:effectLst/>
                <a:latin typeface="Kollektif"/>
              </a:rPr>
              <a:t>Soluciones a la medida de sus necesidades para el desarrollo de organizaciones y particulares en los retos diarios en Tecnología.</a:t>
            </a:r>
            <a:endParaRPr lang="es-MX" dirty="0">
              <a:solidFill>
                <a:srgbClr val="002060"/>
              </a:solidFill>
            </a:endParaRPr>
          </a:p>
        </p:txBody>
      </p:sp>
      <p:pic>
        <p:nvPicPr>
          <p:cNvPr id="8" name="Imagen 7" descr="Icono&#10;&#10;Descripción generada automáticamente">
            <a:extLst>
              <a:ext uri="{FF2B5EF4-FFF2-40B4-BE49-F238E27FC236}">
                <a16:creationId xmlns:a16="http://schemas.microsoft.com/office/drawing/2014/main" id="{20C6FA2D-5B96-6903-F091-E92D37C73B5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2034" r="11876" b="-1"/>
          <a:stretch/>
        </p:blipFill>
        <p:spPr>
          <a:xfrm>
            <a:off x="8610600" y="10"/>
            <a:ext cx="3581400" cy="3769196"/>
          </a:xfrm>
          <a:custGeom>
            <a:avLst/>
            <a:gdLst/>
            <a:ahLst/>
            <a:cxnLst/>
            <a:rect l="l" t="t" r="r" b="b"/>
            <a:pathLst>
              <a:path w="3581400" h="3769206">
                <a:moveTo>
                  <a:pt x="366014" y="0"/>
                </a:moveTo>
                <a:lnTo>
                  <a:pt x="3581400" y="0"/>
                </a:lnTo>
                <a:lnTo>
                  <a:pt x="3581400" y="3507525"/>
                </a:lnTo>
                <a:lnTo>
                  <a:pt x="3442408" y="3574481"/>
                </a:lnTo>
                <a:cubicBezTo>
                  <a:pt x="3145957" y="3699869"/>
                  <a:pt x="2820025" y="3769206"/>
                  <a:pt x="2477898" y="3769206"/>
                </a:cubicBezTo>
                <a:cubicBezTo>
                  <a:pt x="1109392" y="3769206"/>
                  <a:pt x="0" y="2659814"/>
                  <a:pt x="0" y="1291308"/>
                </a:cubicBezTo>
                <a:cubicBezTo>
                  <a:pt x="0" y="863650"/>
                  <a:pt x="108339" y="461296"/>
                  <a:pt x="299069" y="1101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Números digitales">
            <a:extLst>
              <a:ext uri="{FF2B5EF4-FFF2-40B4-BE49-F238E27FC236}">
                <a16:creationId xmlns:a16="http://schemas.microsoft.com/office/drawing/2014/main" id="{AF19CF93-2E93-3488-C2EF-2A90CCA0681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89" r="9642" b="1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 rtlCol="0">
            <a:normAutofit/>
          </a:bodyPr>
          <a:lstStyle/>
          <a:p>
            <a:pPr rtl="0"/>
            <a:r>
              <a:rPr lang="es-MX" dirty="0">
                <a:solidFill>
                  <a:srgbClr val="FFFEFF"/>
                </a:solidFill>
              </a:rPr>
              <a:t>Requisitos de tecnología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F78FA637-97A0-A998-4C73-A89007DF53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51300"/>
              </p:ext>
            </p:extLst>
          </p:nvPr>
        </p:nvGraphicFramePr>
        <p:xfrm>
          <a:off x="297712" y="1256012"/>
          <a:ext cx="11570104" cy="5368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Imagen 8" descr="Logotipo&#10;&#10;Descripción generada automáticamente">
            <a:extLst>
              <a:ext uri="{FF2B5EF4-FFF2-40B4-BE49-F238E27FC236}">
                <a16:creationId xmlns:a16="http://schemas.microsoft.com/office/drawing/2014/main" id="{DA3A2C23-6CC7-7C64-8CF6-0A6CB8054A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63605" y="111423"/>
            <a:ext cx="3547203" cy="1033166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7A995ACB-813D-23B7-2D1B-D804809318D4}"/>
              </a:ext>
            </a:extLst>
          </p:cNvPr>
          <p:cNvSpPr txBox="1"/>
          <p:nvPr/>
        </p:nvSpPr>
        <p:spPr>
          <a:xfrm>
            <a:off x="4357062" y="6047155"/>
            <a:ext cx="3477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0070C0"/>
                </a:solidFill>
              </a:rPr>
              <a:t>Contáctanos, Tel. 449 994 9902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BF0433F2-BCDF-3C69-EB33-A49668E4C0A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8073" y="111423"/>
            <a:ext cx="1074749" cy="103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34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489E7D-BF2D-3C16-31DD-75FDBA1B8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C90C3F-292D-12F7-3677-A9686D200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 rtlCol="0">
            <a:normAutofit/>
          </a:bodyPr>
          <a:lstStyle/>
          <a:p>
            <a:pPr rtl="0"/>
            <a:r>
              <a:rPr lang="es-MX" dirty="0">
                <a:solidFill>
                  <a:srgbClr val="FFFEFF"/>
                </a:solidFill>
              </a:rPr>
              <a:t>Requisitos de tecnología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08C29B4A-1049-246F-3C74-919354DD32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7712" y="1256012"/>
          <a:ext cx="11570104" cy="5368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Imagen 8" descr="Logotipo&#10;&#10;Descripción generada automáticamente">
            <a:extLst>
              <a:ext uri="{FF2B5EF4-FFF2-40B4-BE49-F238E27FC236}">
                <a16:creationId xmlns:a16="http://schemas.microsoft.com/office/drawing/2014/main" id="{1A5B95F1-36AF-6515-79A8-7CA5734549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63605" y="111423"/>
            <a:ext cx="3547203" cy="1033166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B97EB80B-ACB7-CA46-1041-6B051C070384}"/>
              </a:ext>
            </a:extLst>
          </p:cNvPr>
          <p:cNvSpPr txBox="1"/>
          <p:nvPr/>
        </p:nvSpPr>
        <p:spPr>
          <a:xfrm>
            <a:off x="4357062" y="6047155"/>
            <a:ext cx="3477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0070C0"/>
                </a:solidFill>
              </a:rPr>
              <a:t>Contáctanos, Tel. 449 994 9902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68199DE4-EEDA-0F59-0ADA-39ABF8DF88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8073" y="111423"/>
            <a:ext cx="1074749" cy="103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629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272</Words>
  <Application>Microsoft Office PowerPoint</Application>
  <PresentationFormat>Panorámica</PresentationFormat>
  <Paragraphs>78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Kollektif</vt:lpstr>
      <vt:lpstr>Symbol</vt:lpstr>
      <vt:lpstr>Tema de Office</vt:lpstr>
      <vt:lpstr>Novastratics</vt:lpstr>
      <vt:lpstr>Requisitos de tecnología</vt:lpstr>
      <vt:lpstr>Requisitos de tecnología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Elena Parra de la O</dc:creator>
  <cp:lastModifiedBy>Maria Elena Parra de la O</cp:lastModifiedBy>
  <cp:revision>4</cp:revision>
  <dcterms:created xsi:type="dcterms:W3CDTF">2025-01-30T18:49:25Z</dcterms:created>
  <dcterms:modified xsi:type="dcterms:W3CDTF">2025-01-30T19:29:40Z</dcterms:modified>
</cp:coreProperties>
</file>